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62" r:id="rId2"/>
  </p:sldIdLst>
  <p:sldSz cx="48768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a:srgbClr val="CFD5EA"/>
    <a:srgbClr val="663300"/>
    <a:srgbClr val="DDDDDD"/>
    <a:srgbClr val="CC9900"/>
    <a:srgbClr val="660066"/>
    <a:srgbClr val="E6AA00"/>
    <a:srgbClr val="003399"/>
    <a:srgbClr val="000099"/>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3810" autoAdjust="0"/>
  </p:normalViewPr>
  <p:slideViewPr>
    <p:cSldViewPr snapToGrid="0">
      <p:cViewPr>
        <p:scale>
          <a:sx n="16" d="100"/>
          <a:sy n="16" d="100"/>
        </p:scale>
        <p:origin x="748"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BB11EF-BFDB-40FA-9300-07136E86E725}" type="datetimeFigureOut">
              <a:rPr lang="en-US" smtClean="0"/>
              <a:t>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634F98-0FDC-40E7-A1CD-C3D6DA8F2215}" type="slidenum">
              <a:rPr lang="en-US" smtClean="0"/>
              <a:t>‹#›</a:t>
            </a:fld>
            <a:endParaRPr lang="en-US"/>
          </a:p>
        </p:txBody>
      </p:sp>
    </p:spTree>
    <p:extLst>
      <p:ext uri="{BB962C8B-B14F-4D97-AF65-F5344CB8AC3E}">
        <p14:creationId xmlns:p14="http://schemas.microsoft.com/office/powerpoint/2010/main" val="1441357255"/>
      </p:ext>
    </p:extLst>
  </p:cSld>
  <p:clrMap bg1="lt1" tx1="dk1" bg2="lt2" tx2="dk2" accent1="accent1" accent2="accent2" accent3="accent3" accent4="accent4" accent5="accent5" accent6="accent6" hlink="hlink" folHlink="folHlink"/>
  <p:notesStyle>
    <a:lvl1pPr marL="0" algn="l" defTabSz="805495" rtl="0" eaLnBrk="1" latinLnBrk="0" hangingPunct="1">
      <a:defRPr sz="1057" kern="1200">
        <a:solidFill>
          <a:schemeClr val="tx1"/>
        </a:solidFill>
        <a:latin typeface="+mn-lt"/>
        <a:ea typeface="+mn-ea"/>
        <a:cs typeface="+mn-cs"/>
      </a:defRPr>
    </a:lvl1pPr>
    <a:lvl2pPr marL="402747" algn="l" defTabSz="805495" rtl="0" eaLnBrk="1" latinLnBrk="0" hangingPunct="1">
      <a:defRPr sz="1057" kern="1200">
        <a:solidFill>
          <a:schemeClr val="tx1"/>
        </a:solidFill>
        <a:latin typeface="+mn-lt"/>
        <a:ea typeface="+mn-ea"/>
        <a:cs typeface="+mn-cs"/>
      </a:defRPr>
    </a:lvl2pPr>
    <a:lvl3pPr marL="805495" algn="l" defTabSz="805495" rtl="0" eaLnBrk="1" latinLnBrk="0" hangingPunct="1">
      <a:defRPr sz="1057" kern="1200">
        <a:solidFill>
          <a:schemeClr val="tx1"/>
        </a:solidFill>
        <a:latin typeface="+mn-lt"/>
        <a:ea typeface="+mn-ea"/>
        <a:cs typeface="+mn-cs"/>
      </a:defRPr>
    </a:lvl3pPr>
    <a:lvl4pPr marL="1208242" algn="l" defTabSz="805495" rtl="0" eaLnBrk="1" latinLnBrk="0" hangingPunct="1">
      <a:defRPr sz="1057" kern="1200">
        <a:solidFill>
          <a:schemeClr val="tx1"/>
        </a:solidFill>
        <a:latin typeface="+mn-lt"/>
        <a:ea typeface="+mn-ea"/>
        <a:cs typeface="+mn-cs"/>
      </a:defRPr>
    </a:lvl4pPr>
    <a:lvl5pPr marL="1610990" algn="l" defTabSz="805495" rtl="0" eaLnBrk="1" latinLnBrk="0" hangingPunct="1">
      <a:defRPr sz="1057" kern="1200">
        <a:solidFill>
          <a:schemeClr val="tx1"/>
        </a:solidFill>
        <a:latin typeface="+mn-lt"/>
        <a:ea typeface="+mn-ea"/>
        <a:cs typeface="+mn-cs"/>
      </a:defRPr>
    </a:lvl5pPr>
    <a:lvl6pPr marL="2013737" algn="l" defTabSz="805495" rtl="0" eaLnBrk="1" latinLnBrk="0" hangingPunct="1">
      <a:defRPr sz="1057" kern="1200">
        <a:solidFill>
          <a:schemeClr val="tx1"/>
        </a:solidFill>
        <a:latin typeface="+mn-lt"/>
        <a:ea typeface="+mn-ea"/>
        <a:cs typeface="+mn-cs"/>
      </a:defRPr>
    </a:lvl6pPr>
    <a:lvl7pPr marL="2416485" algn="l" defTabSz="805495" rtl="0" eaLnBrk="1" latinLnBrk="0" hangingPunct="1">
      <a:defRPr sz="1057" kern="1200">
        <a:solidFill>
          <a:schemeClr val="tx1"/>
        </a:solidFill>
        <a:latin typeface="+mn-lt"/>
        <a:ea typeface="+mn-ea"/>
        <a:cs typeface="+mn-cs"/>
      </a:defRPr>
    </a:lvl7pPr>
    <a:lvl8pPr marL="2819232" algn="l" defTabSz="805495" rtl="0" eaLnBrk="1" latinLnBrk="0" hangingPunct="1">
      <a:defRPr sz="1057" kern="1200">
        <a:solidFill>
          <a:schemeClr val="tx1"/>
        </a:solidFill>
        <a:latin typeface="+mn-lt"/>
        <a:ea typeface="+mn-ea"/>
        <a:cs typeface="+mn-cs"/>
      </a:defRPr>
    </a:lvl8pPr>
    <a:lvl9pPr marL="3221980" algn="l" defTabSz="805495" rtl="0" eaLnBrk="1" latinLnBrk="0" hangingPunct="1">
      <a:defRPr sz="10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78201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0" y="4489452"/>
            <a:ext cx="36576000" cy="9550400"/>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6096000" y="14408152"/>
            <a:ext cx="36576000" cy="6623048"/>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44D5C5-3BB4-4E6E-A174-CC6338B2020D}"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228503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4D5C5-3BB4-4E6E-A174-CC6338B2020D}"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3446657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4899600" y="1460500"/>
            <a:ext cx="1051560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52800" y="1460500"/>
            <a:ext cx="309372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4D5C5-3BB4-4E6E-A174-CC6338B2020D}"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352928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6x56-Template - One center panel">
    <p:spTree>
      <p:nvGrpSpPr>
        <p:cNvPr id="1" name=""/>
        <p:cNvGrpSpPr/>
        <p:nvPr/>
      </p:nvGrpSpPr>
      <p:grpSpPr>
        <a:xfrm>
          <a:off x="0" y="0"/>
          <a:ext cx="0" cy="0"/>
          <a:chOff x="0" y="0"/>
          <a:chExt cx="0" cy="0"/>
        </a:xfrm>
      </p:grpSpPr>
      <p:sp>
        <p:nvSpPr>
          <p:cNvPr id="16" name="Text Placeholder 3">
            <a:extLst>
              <a:ext uri="{FF2B5EF4-FFF2-40B4-BE49-F238E27FC236}">
                <a16:creationId xmlns:a16="http://schemas.microsoft.com/office/drawing/2014/main" id="{540FABCC-0431-4260-8B38-1ED42B15A367}"/>
              </a:ext>
            </a:extLst>
          </p:cNvPr>
          <p:cNvSpPr>
            <a:spLocks noGrp="1"/>
          </p:cNvSpPr>
          <p:nvPr>
            <p:ph type="body" sz="quarter" idx="10" hasCustomPrompt="1"/>
          </p:nvPr>
        </p:nvSpPr>
        <p:spPr>
          <a:xfrm>
            <a:off x="1076643" y="9600250"/>
            <a:ext cx="10046568" cy="795070"/>
          </a:xfrm>
          <a:prstGeom prst="rect">
            <a:avLst/>
          </a:prstGeom>
        </p:spPr>
        <p:txBody>
          <a:bodyPr wrap="square" lIns="228589" tIns="228589" rIns="228589" bIns="228589">
            <a:noAutofit/>
          </a:bodyPr>
          <a:lstStyle>
            <a:lvl1pPr marL="0" indent="0">
              <a:buNone/>
              <a:defRPr sz="2667">
                <a:solidFill>
                  <a:schemeClr val="tx2"/>
                </a:solidFill>
                <a:latin typeface="Calibri" panose="020F0502020204030204" pitchFamily="34" charset="0"/>
                <a:cs typeface="Calibri" panose="020F0502020204030204" pitchFamily="34" charset="0"/>
              </a:defRPr>
            </a:lvl1pPr>
            <a:lvl2pPr marL="1238212" indent="-476235">
              <a:defRPr sz="2084">
                <a:latin typeface="Trebuchet MS" pitchFamily="34" charset="0"/>
              </a:defRPr>
            </a:lvl2pPr>
            <a:lvl3pPr marL="1714449" indent="-476235">
              <a:defRPr sz="2084">
                <a:latin typeface="Trebuchet MS" pitchFamily="34" charset="0"/>
              </a:defRPr>
            </a:lvl3pPr>
            <a:lvl4pPr marL="2238309" indent="-523860">
              <a:defRPr sz="2084">
                <a:latin typeface="Trebuchet MS" pitchFamily="34" charset="0"/>
              </a:defRPr>
            </a:lvl4pPr>
            <a:lvl5pPr marL="2619296" indent="-380989">
              <a:defRPr sz="2084">
                <a:latin typeface="Trebuchet MS" pitchFamily="34" charset="0"/>
              </a:defRPr>
            </a:lvl5pPr>
          </a:lstStyle>
          <a:p>
            <a:pPr lvl="0"/>
            <a:r>
              <a:rPr lang="en-US" dirty="0"/>
              <a:t>Type in or paste your text here</a:t>
            </a:r>
          </a:p>
        </p:txBody>
      </p:sp>
      <p:sp>
        <p:nvSpPr>
          <p:cNvPr id="17" name="Text Placeholder 5">
            <a:extLst>
              <a:ext uri="{FF2B5EF4-FFF2-40B4-BE49-F238E27FC236}">
                <a16:creationId xmlns:a16="http://schemas.microsoft.com/office/drawing/2014/main" id="{C42BE438-534B-4D4F-BE91-74FA823A5F0C}"/>
              </a:ext>
            </a:extLst>
          </p:cNvPr>
          <p:cNvSpPr>
            <a:spLocks noGrp="1"/>
          </p:cNvSpPr>
          <p:nvPr>
            <p:ph type="body" sz="quarter" idx="11" hasCustomPrompt="1"/>
          </p:nvPr>
        </p:nvSpPr>
        <p:spPr>
          <a:xfrm>
            <a:off x="1076643" y="8849290"/>
            <a:ext cx="10046568" cy="666843"/>
          </a:xfrm>
          <a:prstGeom prst="rect">
            <a:avLst/>
          </a:prstGeom>
          <a:noFill/>
        </p:spPr>
        <p:txBody>
          <a:bodyPr wrap="square" lIns="91436" tIns="91436" rIns="91436" bIns="91436" anchor="ctr" anchorCtr="0">
            <a:noAutofit/>
          </a:bodyPr>
          <a:lstStyle>
            <a:lvl1pPr marL="0" indent="0" algn="l">
              <a:buNone/>
              <a:defRPr sz="3333" b="1" u="sng" baseline="0">
                <a:solidFill>
                  <a:schemeClr val="accent6"/>
                </a:solidFill>
              </a:defRPr>
            </a:lvl1pPr>
          </a:lstStyle>
          <a:p>
            <a:pPr lvl="0"/>
            <a:r>
              <a:rPr lang="en-US" dirty="0"/>
              <a:t>(click to edit) INTRODUCTION</a:t>
            </a:r>
          </a:p>
        </p:txBody>
      </p:sp>
      <p:sp>
        <p:nvSpPr>
          <p:cNvPr id="18" name="Text Placeholder 5">
            <a:extLst>
              <a:ext uri="{FF2B5EF4-FFF2-40B4-BE49-F238E27FC236}">
                <a16:creationId xmlns:a16="http://schemas.microsoft.com/office/drawing/2014/main" id="{741BD7A8-7FA2-4C99-B1E2-68A6012FFCCD}"/>
              </a:ext>
            </a:extLst>
          </p:cNvPr>
          <p:cNvSpPr>
            <a:spLocks noGrp="1"/>
          </p:cNvSpPr>
          <p:nvPr>
            <p:ph type="body" sz="quarter" idx="20" hasCustomPrompt="1"/>
          </p:nvPr>
        </p:nvSpPr>
        <p:spPr>
          <a:xfrm>
            <a:off x="1076643" y="13945920"/>
            <a:ext cx="10046568" cy="666843"/>
          </a:xfrm>
          <a:prstGeom prst="rect">
            <a:avLst/>
          </a:prstGeom>
          <a:noFill/>
        </p:spPr>
        <p:txBody>
          <a:bodyPr wrap="square" lIns="91436" tIns="91436" rIns="91436" bIns="91436" anchor="ctr" anchorCtr="0">
            <a:noAutofit/>
          </a:bodyPr>
          <a:lstStyle>
            <a:lvl1pPr marL="0" indent="0" algn="l">
              <a:buNone/>
              <a:defRPr sz="3333" b="1" u="sng" baseline="0">
                <a:solidFill>
                  <a:schemeClr val="accent6"/>
                </a:solidFill>
              </a:defRPr>
            </a:lvl1pPr>
          </a:lstStyle>
          <a:p>
            <a:pPr lvl="0"/>
            <a:r>
              <a:rPr lang="en-US" dirty="0"/>
              <a:t>(click to edit) OBJECTIVES</a:t>
            </a:r>
          </a:p>
        </p:txBody>
      </p:sp>
      <p:sp>
        <p:nvSpPr>
          <p:cNvPr id="21" name="Text Placeholder 5">
            <a:extLst>
              <a:ext uri="{FF2B5EF4-FFF2-40B4-BE49-F238E27FC236}">
                <a16:creationId xmlns:a16="http://schemas.microsoft.com/office/drawing/2014/main" id="{9FF9ECD4-5AA0-428D-8EDA-6B7B093FAAF8}"/>
              </a:ext>
            </a:extLst>
          </p:cNvPr>
          <p:cNvSpPr>
            <a:spLocks noGrp="1"/>
          </p:cNvSpPr>
          <p:nvPr>
            <p:ph type="body" sz="quarter" idx="27" hasCustomPrompt="1"/>
          </p:nvPr>
        </p:nvSpPr>
        <p:spPr>
          <a:xfrm>
            <a:off x="1076643" y="19650321"/>
            <a:ext cx="10046568" cy="666843"/>
          </a:xfrm>
          <a:prstGeom prst="rect">
            <a:avLst/>
          </a:prstGeom>
          <a:noFill/>
        </p:spPr>
        <p:txBody>
          <a:bodyPr wrap="square" lIns="91436" tIns="91436" rIns="91436" bIns="91436" anchor="ctr" anchorCtr="0">
            <a:noAutofit/>
          </a:bodyPr>
          <a:lstStyle>
            <a:lvl1pPr marL="0" indent="0" algn="l">
              <a:buNone/>
              <a:defRPr sz="3333" b="1" u="sng" baseline="0">
                <a:solidFill>
                  <a:schemeClr val="accent6"/>
                </a:solidFill>
              </a:defRPr>
            </a:lvl1pPr>
          </a:lstStyle>
          <a:p>
            <a:pPr lvl="0"/>
            <a:r>
              <a:rPr lang="en-US" dirty="0"/>
              <a:t>(click to edit) METHODS</a:t>
            </a:r>
          </a:p>
        </p:txBody>
      </p:sp>
      <p:sp>
        <p:nvSpPr>
          <p:cNvPr id="22" name="Text Placeholder 3">
            <a:extLst>
              <a:ext uri="{FF2B5EF4-FFF2-40B4-BE49-F238E27FC236}">
                <a16:creationId xmlns:a16="http://schemas.microsoft.com/office/drawing/2014/main" id="{45C66389-A284-4602-962E-75183D711F43}"/>
              </a:ext>
            </a:extLst>
          </p:cNvPr>
          <p:cNvSpPr>
            <a:spLocks noGrp="1"/>
          </p:cNvSpPr>
          <p:nvPr>
            <p:ph type="body" sz="quarter" idx="28" hasCustomPrompt="1"/>
          </p:nvPr>
        </p:nvSpPr>
        <p:spPr>
          <a:xfrm>
            <a:off x="1076643" y="20377834"/>
            <a:ext cx="10046568" cy="795070"/>
          </a:xfrm>
          <a:prstGeom prst="rect">
            <a:avLst/>
          </a:prstGeom>
        </p:spPr>
        <p:txBody>
          <a:bodyPr wrap="square" lIns="228589" tIns="228589" rIns="228589" bIns="228589">
            <a:noAutofit/>
          </a:bodyPr>
          <a:lstStyle>
            <a:lvl1pPr marL="0" indent="0">
              <a:buNone/>
              <a:defRPr sz="2667">
                <a:solidFill>
                  <a:schemeClr val="tx2"/>
                </a:solidFill>
                <a:latin typeface="Calibri" panose="020F0502020204030204" pitchFamily="34" charset="0"/>
                <a:cs typeface="Calibri" panose="020F0502020204030204" pitchFamily="34" charset="0"/>
              </a:defRPr>
            </a:lvl1pPr>
            <a:lvl2pPr marL="1238212" indent="-476235">
              <a:defRPr sz="2084">
                <a:latin typeface="Trebuchet MS" pitchFamily="34" charset="0"/>
              </a:defRPr>
            </a:lvl2pPr>
            <a:lvl3pPr marL="1714449" indent="-476235">
              <a:defRPr sz="2084">
                <a:latin typeface="Trebuchet MS" pitchFamily="34" charset="0"/>
              </a:defRPr>
            </a:lvl3pPr>
            <a:lvl4pPr marL="2238309" indent="-523860">
              <a:defRPr sz="2084">
                <a:latin typeface="Trebuchet MS" pitchFamily="34" charset="0"/>
              </a:defRPr>
            </a:lvl4pPr>
            <a:lvl5pPr marL="2619296" indent="-380989">
              <a:defRPr sz="2084">
                <a:latin typeface="Trebuchet MS" pitchFamily="34" charset="0"/>
              </a:defRPr>
            </a:lvl5pPr>
          </a:lstStyle>
          <a:p>
            <a:pPr lvl="0"/>
            <a:r>
              <a:rPr lang="en-US" dirty="0"/>
              <a:t>Type in or paste your text here</a:t>
            </a:r>
          </a:p>
        </p:txBody>
      </p:sp>
      <p:sp>
        <p:nvSpPr>
          <p:cNvPr id="23" name="Text Placeholder 5">
            <a:extLst>
              <a:ext uri="{FF2B5EF4-FFF2-40B4-BE49-F238E27FC236}">
                <a16:creationId xmlns:a16="http://schemas.microsoft.com/office/drawing/2014/main" id="{AE91D803-D542-4567-B0D4-1736461F701B}"/>
              </a:ext>
            </a:extLst>
          </p:cNvPr>
          <p:cNvSpPr>
            <a:spLocks noGrp="1"/>
          </p:cNvSpPr>
          <p:nvPr>
            <p:ph type="body" sz="quarter" idx="29" hasCustomPrompt="1"/>
          </p:nvPr>
        </p:nvSpPr>
        <p:spPr>
          <a:xfrm>
            <a:off x="37605204" y="17589638"/>
            <a:ext cx="10046569" cy="646259"/>
          </a:xfrm>
          <a:prstGeom prst="rect">
            <a:avLst/>
          </a:prstGeom>
          <a:noFill/>
        </p:spPr>
        <p:txBody>
          <a:bodyPr wrap="square" lIns="91436" tIns="91436" rIns="91436" bIns="91436" anchor="ctr" anchorCtr="0">
            <a:spAutoFit/>
          </a:bodyPr>
          <a:lstStyle>
            <a:lvl1pPr marL="0" indent="0" algn="l">
              <a:buNone/>
              <a:defRPr sz="3333" b="1" u="sng" baseline="0">
                <a:solidFill>
                  <a:schemeClr val="accent6"/>
                </a:solidFill>
              </a:defRPr>
            </a:lvl1pPr>
          </a:lstStyle>
          <a:p>
            <a:pPr lvl="0"/>
            <a:r>
              <a:rPr lang="en-US" dirty="0"/>
              <a:t>(click to edit) DISCUSSION</a:t>
            </a:r>
          </a:p>
        </p:txBody>
      </p:sp>
      <p:sp>
        <p:nvSpPr>
          <p:cNvPr id="24" name="Text Placeholder 3">
            <a:extLst>
              <a:ext uri="{FF2B5EF4-FFF2-40B4-BE49-F238E27FC236}">
                <a16:creationId xmlns:a16="http://schemas.microsoft.com/office/drawing/2014/main" id="{AB3C2DAF-2915-49FE-8392-C1EB23B2C6D8}"/>
              </a:ext>
            </a:extLst>
          </p:cNvPr>
          <p:cNvSpPr>
            <a:spLocks noGrp="1"/>
          </p:cNvSpPr>
          <p:nvPr>
            <p:ph type="body" sz="quarter" idx="30" hasCustomPrompt="1"/>
          </p:nvPr>
        </p:nvSpPr>
        <p:spPr>
          <a:xfrm>
            <a:off x="37605204" y="18271048"/>
            <a:ext cx="10046569" cy="850029"/>
          </a:xfrm>
          <a:prstGeom prst="rect">
            <a:avLst/>
          </a:prstGeom>
        </p:spPr>
        <p:txBody>
          <a:bodyPr wrap="square" lIns="228589" tIns="228589" rIns="228589" bIns="228589">
            <a:spAutoFit/>
          </a:bodyPr>
          <a:lstStyle>
            <a:lvl1pPr marL="0" indent="0">
              <a:buNone/>
              <a:defRPr sz="2667">
                <a:solidFill>
                  <a:schemeClr val="tx2"/>
                </a:solidFill>
                <a:latin typeface="Calibri" panose="020F0502020204030204" pitchFamily="34" charset="0"/>
                <a:cs typeface="Calibri" panose="020F0502020204030204" pitchFamily="34" charset="0"/>
              </a:defRPr>
            </a:lvl1pPr>
            <a:lvl2pPr marL="1238212" indent="-476235">
              <a:defRPr sz="2084">
                <a:latin typeface="Trebuchet MS" pitchFamily="34" charset="0"/>
              </a:defRPr>
            </a:lvl2pPr>
            <a:lvl3pPr marL="1714449" indent="-476235">
              <a:defRPr sz="2084">
                <a:latin typeface="Trebuchet MS" pitchFamily="34" charset="0"/>
              </a:defRPr>
            </a:lvl3pPr>
            <a:lvl4pPr marL="2238309" indent="-523860">
              <a:defRPr sz="2084">
                <a:latin typeface="Trebuchet MS" pitchFamily="34" charset="0"/>
              </a:defRPr>
            </a:lvl4pPr>
            <a:lvl5pPr marL="2619296" indent="-380989">
              <a:defRPr sz="2084">
                <a:latin typeface="Trebuchet MS" pitchFamily="34" charset="0"/>
              </a:defRPr>
            </a:lvl5pPr>
          </a:lstStyle>
          <a:p>
            <a:pPr lvl="0"/>
            <a:r>
              <a:rPr lang="en-US" dirty="0"/>
              <a:t>Type in or paste your text here</a:t>
            </a:r>
          </a:p>
        </p:txBody>
      </p:sp>
      <p:sp>
        <p:nvSpPr>
          <p:cNvPr id="31" name="Text Placeholder 3">
            <a:extLst>
              <a:ext uri="{FF2B5EF4-FFF2-40B4-BE49-F238E27FC236}">
                <a16:creationId xmlns:a16="http://schemas.microsoft.com/office/drawing/2014/main" id="{832142D1-5732-4386-A257-BE495B6263F6}"/>
              </a:ext>
            </a:extLst>
          </p:cNvPr>
          <p:cNvSpPr>
            <a:spLocks noGrp="1"/>
          </p:cNvSpPr>
          <p:nvPr>
            <p:ph type="body" sz="quarter" idx="96" hasCustomPrompt="1"/>
          </p:nvPr>
        </p:nvSpPr>
        <p:spPr>
          <a:xfrm>
            <a:off x="1076643" y="14642173"/>
            <a:ext cx="10046568" cy="795070"/>
          </a:xfrm>
          <a:prstGeom prst="rect">
            <a:avLst/>
          </a:prstGeom>
        </p:spPr>
        <p:txBody>
          <a:bodyPr wrap="square" lIns="228589" tIns="228589" rIns="228589" bIns="228589">
            <a:noAutofit/>
          </a:bodyPr>
          <a:lstStyle>
            <a:lvl1pPr marL="0" indent="0">
              <a:buNone/>
              <a:defRPr sz="2667">
                <a:solidFill>
                  <a:schemeClr val="tx2"/>
                </a:solidFill>
                <a:latin typeface="Calibri" panose="020F0502020204030204" pitchFamily="34" charset="0"/>
                <a:cs typeface="Calibri" panose="020F0502020204030204" pitchFamily="34" charset="0"/>
              </a:defRPr>
            </a:lvl1pPr>
            <a:lvl2pPr marL="1238212" indent="-476235">
              <a:defRPr sz="2084">
                <a:latin typeface="Trebuchet MS" pitchFamily="34" charset="0"/>
              </a:defRPr>
            </a:lvl2pPr>
            <a:lvl3pPr marL="1714449" indent="-476235">
              <a:defRPr sz="2084">
                <a:latin typeface="Trebuchet MS" pitchFamily="34" charset="0"/>
              </a:defRPr>
            </a:lvl3pPr>
            <a:lvl4pPr marL="2238309" indent="-523860">
              <a:defRPr sz="2084">
                <a:latin typeface="Trebuchet MS" pitchFamily="34" charset="0"/>
              </a:defRPr>
            </a:lvl4pPr>
            <a:lvl5pPr marL="2619296" indent="-380989">
              <a:defRPr sz="2084">
                <a:latin typeface="Trebuchet MS" pitchFamily="34" charset="0"/>
              </a:defRPr>
            </a:lvl5pPr>
          </a:lstStyle>
          <a:p>
            <a:pPr lvl="0"/>
            <a:r>
              <a:rPr lang="en-US" dirty="0"/>
              <a:t>Type in or paste your text here</a:t>
            </a:r>
          </a:p>
        </p:txBody>
      </p:sp>
      <p:sp>
        <p:nvSpPr>
          <p:cNvPr id="34" name="Text Placeholder 76">
            <a:extLst>
              <a:ext uri="{FF2B5EF4-FFF2-40B4-BE49-F238E27FC236}">
                <a16:creationId xmlns:a16="http://schemas.microsoft.com/office/drawing/2014/main" id="{1667C7F9-14EA-45E8-AB26-33D1312043A4}"/>
              </a:ext>
            </a:extLst>
          </p:cNvPr>
          <p:cNvSpPr>
            <a:spLocks noGrp="1"/>
          </p:cNvSpPr>
          <p:nvPr>
            <p:ph type="body" sz="quarter" idx="154" hasCustomPrompt="1"/>
          </p:nvPr>
        </p:nvSpPr>
        <p:spPr>
          <a:xfrm>
            <a:off x="13735795" y="3088500"/>
            <a:ext cx="16585870" cy="5840445"/>
          </a:xfrm>
          <a:prstGeom prst="rect">
            <a:avLst/>
          </a:prstGeom>
        </p:spPr>
        <p:txBody>
          <a:bodyPr wrap="square" anchor="t" anchorCtr="0">
            <a:spAutoFit/>
          </a:bodyPr>
          <a:lstStyle>
            <a:lvl1pPr marL="0" indent="0" algn="l">
              <a:buFontTx/>
              <a:buNone/>
              <a:defRPr sz="13834" b="1">
                <a:solidFill>
                  <a:schemeClr val="bg1"/>
                </a:solidFill>
                <a:latin typeface="+mj-lt"/>
              </a:defRPr>
            </a:lvl1pPr>
            <a:lvl2pPr>
              <a:buFontTx/>
              <a:buNone/>
              <a:defRPr sz="6000"/>
            </a:lvl2pPr>
            <a:lvl3pPr>
              <a:buFontTx/>
              <a:buNone/>
              <a:defRPr sz="6000"/>
            </a:lvl3pPr>
            <a:lvl4pPr>
              <a:buFontTx/>
              <a:buNone/>
              <a:defRPr sz="6000"/>
            </a:lvl4pPr>
            <a:lvl5pPr>
              <a:buFontTx/>
              <a:buNone/>
              <a:defRPr sz="6000"/>
            </a:lvl5pPr>
          </a:lstStyle>
          <a:p>
            <a:pPr lvl="0"/>
            <a:r>
              <a:rPr lang="en-US" dirty="0"/>
              <a:t>Click here to add main finding and bold the important words. </a:t>
            </a:r>
          </a:p>
        </p:txBody>
      </p:sp>
      <p:sp>
        <p:nvSpPr>
          <p:cNvPr id="35" name="Picture Placeholder 2">
            <a:extLst>
              <a:ext uri="{FF2B5EF4-FFF2-40B4-BE49-F238E27FC236}">
                <a16:creationId xmlns:a16="http://schemas.microsoft.com/office/drawing/2014/main" id="{37B99B1F-64AC-43D7-AE4F-A2B472C1382A}"/>
              </a:ext>
            </a:extLst>
          </p:cNvPr>
          <p:cNvSpPr>
            <a:spLocks noGrp="1"/>
          </p:cNvSpPr>
          <p:nvPr>
            <p:ph type="pic" sz="quarter" idx="155" hasCustomPrompt="1"/>
          </p:nvPr>
        </p:nvSpPr>
        <p:spPr>
          <a:xfrm>
            <a:off x="22444367" y="18899910"/>
            <a:ext cx="7837714" cy="6858000"/>
          </a:xfrm>
          <a:prstGeom prst="rect">
            <a:avLst/>
          </a:prstGeom>
        </p:spPr>
        <p:txBody>
          <a:bodyPr anchor="ctr" anchorCtr="0"/>
          <a:lstStyle>
            <a:lvl1pPr marL="0" indent="0" algn="ctr">
              <a:buNone/>
              <a:defRPr sz="7333">
                <a:solidFill>
                  <a:schemeClr val="accent4"/>
                </a:solidFill>
              </a:defRPr>
            </a:lvl1pPr>
          </a:lstStyle>
          <a:p>
            <a:r>
              <a:rPr lang="en-US" dirty="0"/>
              <a:t>CLICK TO ADD</a:t>
            </a:r>
            <a:br>
              <a:rPr lang="en-US" dirty="0"/>
            </a:br>
            <a:r>
              <a:rPr lang="en-US" dirty="0"/>
              <a:t>QR CODE</a:t>
            </a:r>
          </a:p>
        </p:txBody>
      </p:sp>
      <p:sp>
        <p:nvSpPr>
          <p:cNvPr id="36" name="Text Placeholder 76">
            <a:extLst>
              <a:ext uri="{FF2B5EF4-FFF2-40B4-BE49-F238E27FC236}">
                <a16:creationId xmlns:a16="http://schemas.microsoft.com/office/drawing/2014/main" id="{CD1F7629-EBC2-489E-A098-5076C0E98C5A}"/>
              </a:ext>
            </a:extLst>
          </p:cNvPr>
          <p:cNvSpPr>
            <a:spLocks noGrp="1"/>
          </p:cNvSpPr>
          <p:nvPr>
            <p:ph type="body" sz="quarter" idx="157" hasCustomPrompt="1"/>
          </p:nvPr>
        </p:nvSpPr>
        <p:spPr>
          <a:xfrm>
            <a:off x="1076643" y="4080891"/>
            <a:ext cx="10046568" cy="1179804"/>
          </a:xfrm>
          <a:prstGeom prst="rect">
            <a:avLst/>
          </a:prstGeom>
        </p:spPr>
        <p:txBody>
          <a:bodyPr anchor="t" anchorCtr="0">
            <a:noAutofit/>
          </a:bodyPr>
          <a:lstStyle>
            <a:lvl1pPr marL="0" indent="0" algn="l">
              <a:buFontTx/>
              <a:buNone/>
              <a:defRPr sz="3667" b="1">
                <a:solidFill>
                  <a:schemeClr val="tx2"/>
                </a:solidFill>
                <a:latin typeface="+mj-lt"/>
              </a:defRPr>
            </a:lvl1pPr>
            <a:lvl2pPr>
              <a:buFontTx/>
              <a:buNone/>
              <a:defRPr sz="6000"/>
            </a:lvl2pPr>
            <a:lvl3pPr>
              <a:buFontTx/>
              <a:buNone/>
              <a:defRPr sz="6000"/>
            </a:lvl3pPr>
            <a:lvl4pPr>
              <a:buFontTx/>
              <a:buNone/>
              <a:defRPr sz="6000"/>
            </a:lvl4pPr>
            <a:lvl5pPr>
              <a:buFontTx/>
              <a:buNone/>
              <a:defRPr sz="6000"/>
            </a:lvl5pPr>
          </a:lstStyle>
          <a:p>
            <a:pPr lvl="0"/>
            <a:r>
              <a:rPr lang="en-US" dirty="0"/>
              <a:t>Click here to add Authors</a:t>
            </a:r>
          </a:p>
        </p:txBody>
      </p:sp>
      <p:sp>
        <p:nvSpPr>
          <p:cNvPr id="37" name="Text Placeholder 76">
            <a:extLst>
              <a:ext uri="{FF2B5EF4-FFF2-40B4-BE49-F238E27FC236}">
                <a16:creationId xmlns:a16="http://schemas.microsoft.com/office/drawing/2014/main" id="{75D5DFBE-94E0-4F54-980F-83EFB231F19B}"/>
              </a:ext>
            </a:extLst>
          </p:cNvPr>
          <p:cNvSpPr>
            <a:spLocks noGrp="1"/>
          </p:cNvSpPr>
          <p:nvPr>
            <p:ph type="body" sz="quarter" idx="158" hasCustomPrompt="1"/>
          </p:nvPr>
        </p:nvSpPr>
        <p:spPr>
          <a:xfrm>
            <a:off x="1076643" y="5315208"/>
            <a:ext cx="10046568" cy="1179804"/>
          </a:xfrm>
          <a:prstGeom prst="rect">
            <a:avLst/>
          </a:prstGeom>
        </p:spPr>
        <p:txBody>
          <a:bodyPr anchor="t" anchorCtr="0">
            <a:noAutofit/>
          </a:bodyPr>
          <a:lstStyle>
            <a:lvl1pPr marL="0" indent="0" algn="l">
              <a:buFontTx/>
              <a:buNone/>
              <a:defRPr sz="3000" b="1">
                <a:solidFill>
                  <a:schemeClr val="tx2"/>
                </a:solidFill>
                <a:latin typeface="+mj-lt"/>
              </a:defRPr>
            </a:lvl1pPr>
            <a:lvl2pPr>
              <a:buFontTx/>
              <a:buNone/>
              <a:defRPr sz="6000"/>
            </a:lvl2pPr>
            <a:lvl3pPr>
              <a:buFontTx/>
              <a:buNone/>
              <a:defRPr sz="6000"/>
            </a:lvl3pPr>
            <a:lvl4pPr>
              <a:buFontTx/>
              <a:buNone/>
              <a:defRPr sz="6000"/>
            </a:lvl4pPr>
            <a:lvl5pPr>
              <a:buFontTx/>
              <a:buNone/>
              <a:defRPr sz="6000"/>
            </a:lvl5pPr>
          </a:lstStyle>
          <a:p>
            <a:pPr lvl="0"/>
            <a:r>
              <a:rPr lang="en-US" dirty="0"/>
              <a:t>Click here to add Affiliations</a:t>
            </a:r>
          </a:p>
        </p:txBody>
      </p:sp>
      <p:sp>
        <p:nvSpPr>
          <p:cNvPr id="38" name="Text Placeholder 5">
            <a:extLst>
              <a:ext uri="{FF2B5EF4-FFF2-40B4-BE49-F238E27FC236}">
                <a16:creationId xmlns:a16="http://schemas.microsoft.com/office/drawing/2014/main" id="{5E9E6AB9-C0C4-4FCB-8D5D-C2FFB76EEBD6}"/>
              </a:ext>
            </a:extLst>
          </p:cNvPr>
          <p:cNvSpPr>
            <a:spLocks noGrp="1"/>
          </p:cNvSpPr>
          <p:nvPr>
            <p:ph type="body" sz="quarter" idx="163" hasCustomPrompt="1"/>
          </p:nvPr>
        </p:nvSpPr>
        <p:spPr>
          <a:xfrm>
            <a:off x="37644789" y="1694927"/>
            <a:ext cx="10046569" cy="646259"/>
          </a:xfrm>
          <a:prstGeom prst="rect">
            <a:avLst/>
          </a:prstGeom>
          <a:noFill/>
        </p:spPr>
        <p:txBody>
          <a:bodyPr wrap="square" lIns="91436" tIns="91436" rIns="91436" bIns="91436" anchor="ctr" anchorCtr="0">
            <a:spAutoFit/>
          </a:bodyPr>
          <a:lstStyle>
            <a:lvl1pPr marL="0" indent="0" algn="l">
              <a:buNone/>
              <a:defRPr sz="3333" b="1" u="sng" baseline="0">
                <a:solidFill>
                  <a:schemeClr val="accent6"/>
                </a:solidFill>
              </a:defRPr>
            </a:lvl1pPr>
          </a:lstStyle>
          <a:p>
            <a:pPr lvl="0"/>
            <a:r>
              <a:rPr lang="en-US" dirty="0"/>
              <a:t>(click to edit) RESULTS</a:t>
            </a:r>
          </a:p>
        </p:txBody>
      </p:sp>
      <p:sp>
        <p:nvSpPr>
          <p:cNvPr id="39" name="Text Placeholder 3">
            <a:extLst>
              <a:ext uri="{FF2B5EF4-FFF2-40B4-BE49-F238E27FC236}">
                <a16:creationId xmlns:a16="http://schemas.microsoft.com/office/drawing/2014/main" id="{62405363-D25D-4899-A9DC-E39B55D4CFDB}"/>
              </a:ext>
            </a:extLst>
          </p:cNvPr>
          <p:cNvSpPr>
            <a:spLocks noGrp="1"/>
          </p:cNvSpPr>
          <p:nvPr>
            <p:ph type="body" sz="quarter" idx="164" hasCustomPrompt="1"/>
          </p:nvPr>
        </p:nvSpPr>
        <p:spPr>
          <a:xfrm>
            <a:off x="37644789" y="2386758"/>
            <a:ext cx="10046569" cy="879197"/>
          </a:xfrm>
          <a:prstGeom prst="rect">
            <a:avLst/>
          </a:prstGeom>
        </p:spPr>
        <p:txBody>
          <a:bodyPr wrap="square" lIns="228589" tIns="228589" rIns="228589" bIns="228589">
            <a:noAutofit/>
          </a:bodyPr>
          <a:lstStyle>
            <a:lvl1pPr marL="0" indent="0">
              <a:buNone/>
              <a:defRPr sz="2667">
                <a:solidFill>
                  <a:schemeClr val="tx2"/>
                </a:solidFill>
                <a:latin typeface="Calibri" panose="020F0502020204030204" pitchFamily="34" charset="0"/>
                <a:cs typeface="Calibri" panose="020F0502020204030204" pitchFamily="34" charset="0"/>
              </a:defRPr>
            </a:lvl1pPr>
            <a:lvl2pPr marL="1238212" indent="-476235">
              <a:defRPr sz="2084">
                <a:latin typeface="Trebuchet MS" pitchFamily="34" charset="0"/>
              </a:defRPr>
            </a:lvl2pPr>
            <a:lvl3pPr marL="1714449" indent="-476235">
              <a:defRPr sz="2084">
                <a:latin typeface="Trebuchet MS" pitchFamily="34" charset="0"/>
              </a:defRPr>
            </a:lvl3pPr>
            <a:lvl4pPr marL="2238309" indent="-523860">
              <a:defRPr sz="2084">
                <a:latin typeface="Trebuchet MS" pitchFamily="34" charset="0"/>
              </a:defRPr>
            </a:lvl4pPr>
            <a:lvl5pPr marL="2619296" indent="-380989">
              <a:defRPr sz="2084">
                <a:latin typeface="Trebuchet MS" pitchFamily="34" charset="0"/>
              </a:defRPr>
            </a:lvl5pPr>
          </a:lstStyle>
          <a:p>
            <a:pPr lvl="0"/>
            <a:r>
              <a:rPr lang="en-US" dirty="0"/>
              <a:t>Add Tables and Figures in this section.</a:t>
            </a:r>
          </a:p>
        </p:txBody>
      </p:sp>
      <p:sp>
        <p:nvSpPr>
          <p:cNvPr id="40" name="Text Placeholder 76">
            <a:extLst>
              <a:ext uri="{FF2B5EF4-FFF2-40B4-BE49-F238E27FC236}">
                <a16:creationId xmlns:a16="http://schemas.microsoft.com/office/drawing/2014/main" id="{653A30BF-5405-472A-8037-8ACA297E1E96}"/>
              </a:ext>
            </a:extLst>
          </p:cNvPr>
          <p:cNvSpPr>
            <a:spLocks noGrp="1"/>
          </p:cNvSpPr>
          <p:nvPr>
            <p:ph type="body" sz="quarter" idx="156" hasCustomPrompt="1"/>
          </p:nvPr>
        </p:nvSpPr>
        <p:spPr>
          <a:xfrm>
            <a:off x="1076644" y="1674185"/>
            <a:ext cx="10046569" cy="2322590"/>
          </a:xfrm>
          <a:prstGeom prst="rect">
            <a:avLst/>
          </a:prstGeom>
        </p:spPr>
        <p:txBody>
          <a:bodyPr anchor="t" anchorCtr="0">
            <a:noAutofit/>
          </a:bodyPr>
          <a:lstStyle>
            <a:lvl1pPr marL="0" indent="0" algn="l">
              <a:buFontTx/>
              <a:buNone/>
              <a:defRPr sz="5500" b="1">
                <a:solidFill>
                  <a:schemeClr val="tx2"/>
                </a:solidFill>
                <a:latin typeface="+mj-lt"/>
              </a:defRPr>
            </a:lvl1pPr>
            <a:lvl2pPr>
              <a:buFontTx/>
              <a:buNone/>
              <a:defRPr sz="6000"/>
            </a:lvl2pPr>
            <a:lvl3pPr>
              <a:buFontTx/>
              <a:buNone/>
              <a:defRPr sz="6000"/>
            </a:lvl3pPr>
            <a:lvl4pPr>
              <a:buFontTx/>
              <a:buNone/>
              <a:defRPr sz="6000"/>
            </a:lvl4pPr>
            <a:lvl5pPr>
              <a:buFontTx/>
              <a:buNone/>
              <a:defRPr sz="6000"/>
            </a:lvl5pPr>
          </a:lstStyle>
          <a:p>
            <a:pPr lvl="0"/>
            <a:r>
              <a:rPr lang="en-US" dirty="0"/>
              <a:t>Click here to add Poster Title</a:t>
            </a:r>
          </a:p>
        </p:txBody>
      </p:sp>
    </p:spTree>
    <p:extLst>
      <p:ext uri="{BB962C8B-B14F-4D97-AF65-F5344CB8AC3E}">
        <p14:creationId xmlns:p14="http://schemas.microsoft.com/office/powerpoint/2010/main" val="2639437717"/>
      </p:ext>
    </p:extLst>
  </p:cSld>
  <p:clrMapOvr>
    <a:masterClrMapping/>
  </p:clrMapOvr>
  <p:extLst>
    <p:ext uri="{DCECCB84-F9BA-43D5-87BE-67443E8EF086}">
      <p15:sldGuideLst xmlns:p15="http://schemas.microsoft.com/office/powerpoint/2012/main">
        <p15:guide id="2" pos="7392">
          <p15:clr>
            <a:srgbClr val="FBAE40"/>
          </p15:clr>
        </p15:guide>
        <p15:guide id="3" pos="24864">
          <p15:clr>
            <a:srgbClr val="FBAE40"/>
          </p15:clr>
        </p15:guide>
        <p15:guide id="4" pos="24192">
          <p15:clr>
            <a:srgbClr val="FBAE40"/>
          </p15:clr>
        </p15:guide>
        <p15:guide id="5" pos="31584">
          <p15:clr>
            <a:srgbClr val="FBAE40"/>
          </p15:clr>
        </p15:guide>
        <p15:guide id="6" pos="8064">
          <p15:clr>
            <a:srgbClr val="FBAE40"/>
          </p15:clr>
        </p15:guide>
        <p15:guide id="7" pos="672">
          <p15:clr>
            <a:srgbClr val="FBAE40"/>
          </p15:clr>
        </p15:guide>
        <p15:guide id="9" orient="horz" pos="1071">
          <p15:clr>
            <a:srgbClr val="FBAE40"/>
          </p15:clr>
        </p15:guide>
        <p15:guide id="10" orient="horz" pos="1705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4D5C5-3BB4-4E6E-A174-CC6338B2020D}"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3649797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27400" y="6838954"/>
            <a:ext cx="42062400" cy="1141094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3327400" y="18357854"/>
            <a:ext cx="42062400" cy="6000748"/>
          </a:xfrm>
        </p:spPr>
        <p:txBody>
          <a:bodyPr/>
          <a:lstStyle>
            <a:lvl1pPr marL="0" indent="0">
              <a:buNone/>
              <a:defRPr sz="9600">
                <a:solidFill>
                  <a:schemeClr val="tx1">
                    <a:tint val="75000"/>
                  </a:schemeClr>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44D5C5-3BB4-4E6E-A174-CC6338B2020D}" type="datetimeFigureOut">
              <a:rPr lang="en-US" smtClean="0"/>
              <a:t>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227278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52800" y="7302500"/>
            <a:ext cx="207264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688800" y="7302500"/>
            <a:ext cx="207264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44D5C5-3BB4-4E6E-A174-CC6338B2020D}"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356204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359152" y="1460502"/>
            <a:ext cx="4206240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359154" y="6724652"/>
            <a:ext cx="20631148"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3359154" y="10020300"/>
            <a:ext cx="20631148"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688800" y="6724652"/>
            <a:ext cx="20732752"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24688800" y="10020300"/>
            <a:ext cx="20732752"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44D5C5-3BB4-4E6E-A174-CC6338B2020D}" type="datetimeFigureOut">
              <a:rPr lang="en-US" smtClean="0"/>
              <a:t>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4242310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44D5C5-3BB4-4E6E-A174-CC6338B2020D}" type="datetimeFigureOut">
              <a:rPr lang="en-US" smtClean="0"/>
              <a:t>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2407366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4D5C5-3BB4-4E6E-A174-CC6338B2020D}" type="datetimeFigureOut">
              <a:rPr lang="en-US" smtClean="0"/>
              <a:t>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283531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59154" y="1828800"/>
            <a:ext cx="15728948" cy="640080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20732752" y="3949702"/>
            <a:ext cx="246888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359154" y="8229600"/>
            <a:ext cx="15728948"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8B44D5C5-3BB4-4E6E-A174-CC6338B2020D}"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2418242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59154" y="1828800"/>
            <a:ext cx="15728948" cy="640080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732752" y="3949702"/>
            <a:ext cx="24688800" cy="19494500"/>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3359154" y="8229600"/>
            <a:ext cx="15728948"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8B44D5C5-3BB4-4E6E-A174-CC6338B2020D}" type="datetimeFigureOut">
              <a:rPr lang="en-US" smtClean="0"/>
              <a:t>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C6C542-BA98-4F61-8B93-65A1BC68DFE4}" type="slidenum">
              <a:rPr lang="en-US" smtClean="0"/>
              <a:t>‹#›</a:t>
            </a:fld>
            <a:endParaRPr lang="en-US"/>
          </a:p>
        </p:txBody>
      </p:sp>
    </p:spTree>
    <p:extLst>
      <p:ext uri="{BB962C8B-B14F-4D97-AF65-F5344CB8AC3E}">
        <p14:creationId xmlns:p14="http://schemas.microsoft.com/office/powerpoint/2010/main" val="45306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2800" y="1460502"/>
            <a:ext cx="420624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52800" y="7302500"/>
            <a:ext cx="420624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52800" y="25425402"/>
            <a:ext cx="10972800" cy="1460500"/>
          </a:xfrm>
          <a:prstGeom prst="rect">
            <a:avLst/>
          </a:prstGeom>
        </p:spPr>
        <p:txBody>
          <a:bodyPr vert="horz" lIns="91440" tIns="45720" rIns="91440" bIns="45720" rtlCol="0" anchor="ctr"/>
          <a:lstStyle>
            <a:lvl1pPr algn="l">
              <a:defRPr sz="4800">
                <a:solidFill>
                  <a:schemeClr val="tx1">
                    <a:tint val="75000"/>
                  </a:schemeClr>
                </a:solidFill>
              </a:defRPr>
            </a:lvl1pPr>
          </a:lstStyle>
          <a:p>
            <a:fld id="{8B44D5C5-3BB4-4E6E-A174-CC6338B2020D}" type="datetimeFigureOut">
              <a:rPr lang="en-US" smtClean="0"/>
              <a:t>1/8/2023</a:t>
            </a:fld>
            <a:endParaRPr lang="en-US"/>
          </a:p>
        </p:txBody>
      </p:sp>
      <p:sp>
        <p:nvSpPr>
          <p:cNvPr id="5" name="Footer Placeholder 4"/>
          <p:cNvSpPr>
            <a:spLocks noGrp="1"/>
          </p:cNvSpPr>
          <p:nvPr>
            <p:ph type="ftr" sz="quarter" idx="3"/>
          </p:nvPr>
        </p:nvSpPr>
        <p:spPr>
          <a:xfrm>
            <a:off x="16154400" y="25425402"/>
            <a:ext cx="16459200" cy="14605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442400" y="25425402"/>
            <a:ext cx="10972800" cy="1460500"/>
          </a:xfrm>
          <a:prstGeom prst="rect">
            <a:avLst/>
          </a:prstGeom>
        </p:spPr>
        <p:txBody>
          <a:bodyPr vert="horz" lIns="91440" tIns="45720" rIns="91440" bIns="45720" rtlCol="0" anchor="ctr"/>
          <a:lstStyle>
            <a:lvl1pPr algn="r">
              <a:defRPr sz="4800">
                <a:solidFill>
                  <a:schemeClr val="tx1">
                    <a:tint val="75000"/>
                  </a:schemeClr>
                </a:solidFill>
              </a:defRPr>
            </a:lvl1pPr>
          </a:lstStyle>
          <a:p>
            <a:fld id="{54C6C542-BA98-4F61-8B93-65A1BC68DFE4}" type="slidenum">
              <a:rPr lang="en-US" smtClean="0"/>
              <a:t>‹#›</a:t>
            </a:fld>
            <a:endParaRPr lang="en-US"/>
          </a:p>
        </p:txBody>
      </p:sp>
    </p:spTree>
    <p:extLst>
      <p:ext uri="{BB962C8B-B14F-4D97-AF65-F5344CB8AC3E}">
        <p14:creationId xmlns:p14="http://schemas.microsoft.com/office/powerpoint/2010/main" val="41102574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5546919D-BEF1-A677-60B6-936699C058F2}"/>
              </a:ext>
            </a:extLst>
          </p:cNvPr>
          <p:cNvSpPr>
            <a:spLocks/>
          </p:cNvSpPr>
          <p:nvPr/>
        </p:nvSpPr>
        <p:spPr>
          <a:xfrm>
            <a:off x="0" y="1"/>
            <a:ext cx="48768000" cy="2743200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2AFF3E7-BF35-C499-520B-14610E16D7D1}"/>
              </a:ext>
            </a:extLst>
          </p:cNvPr>
          <p:cNvSpPr/>
          <p:nvPr/>
        </p:nvSpPr>
        <p:spPr>
          <a:xfrm>
            <a:off x="532889" y="1095051"/>
            <a:ext cx="47702222" cy="2571955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18A887E8-46DD-FA19-AAF2-24583B534239}"/>
              </a:ext>
            </a:extLst>
          </p:cNvPr>
          <p:cNvSpPr/>
          <p:nvPr/>
        </p:nvSpPr>
        <p:spPr>
          <a:xfrm>
            <a:off x="32744405" y="16162657"/>
            <a:ext cx="14940296" cy="9601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5760" tIns="1097280" rIns="365760" rtlCol="0" anchor="ctr"/>
          <a:lstStyle/>
          <a:p>
            <a:pPr algn="just"/>
            <a:r>
              <a:rPr lang="en-US" sz="5000" dirty="0">
                <a:solidFill>
                  <a:schemeClr val="accent1">
                    <a:lumMod val="50000"/>
                  </a:schemeClr>
                </a:solidFill>
                <a:effectLst/>
                <a:latin typeface="+mn-lt"/>
                <a:ea typeface="Calibri" panose="020F0502020204030204" pitchFamily="34" charset="0"/>
                <a:cs typeface="Times New Roman" panose="02020603050405020304" pitchFamily="18" charset="0"/>
              </a:rPr>
              <a:t>We see a change in condom usage with clients in both the quantitative and </a:t>
            </a:r>
            <a:r>
              <a:rPr lang="en-US" sz="5000" dirty="0">
                <a:solidFill>
                  <a:schemeClr val="accent1">
                    <a:lumMod val="50000"/>
                  </a:schemeClr>
                </a:solidFill>
                <a:latin typeface="+mn-lt"/>
                <a:ea typeface="Calibri" panose="020F0502020204030204" pitchFamily="34" charset="0"/>
                <a:cs typeface="Times New Roman" panose="02020603050405020304" pitchFamily="18" charset="0"/>
              </a:rPr>
              <a:t>qualitative data. This may be due to financial insecurity during the pandemic. However, there was no change in condom negotiation behaviors. </a:t>
            </a:r>
            <a:r>
              <a:rPr lang="en-US" sz="5000" dirty="0">
                <a:solidFill>
                  <a:schemeClr val="accent1">
                    <a:lumMod val="50000"/>
                  </a:schemeClr>
                </a:solidFill>
                <a:effectLst/>
                <a:latin typeface="+mn-lt"/>
                <a:ea typeface="Calibri" panose="020F0502020204030204" pitchFamily="34" charset="0"/>
                <a:cs typeface="Times New Roman" panose="02020603050405020304" pitchFamily="18" charset="0"/>
              </a:rPr>
              <a:t>This result may be because of how our questions were asked. </a:t>
            </a:r>
            <a:r>
              <a:rPr lang="en-US" sz="5000" dirty="0">
                <a:solidFill>
                  <a:schemeClr val="accent1">
                    <a:lumMod val="50000"/>
                  </a:schemeClr>
                </a:solidFill>
                <a:ea typeface="Calibri" panose="020F0502020204030204" pitchFamily="34" charset="0"/>
                <a:cs typeface="Times New Roman" panose="02020603050405020304" pitchFamily="18" charset="0"/>
              </a:rPr>
              <a:t>C</a:t>
            </a:r>
            <a:r>
              <a:rPr lang="en-US" sz="5000" dirty="0">
                <a:solidFill>
                  <a:schemeClr val="accent1">
                    <a:lumMod val="50000"/>
                  </a:schemeClr>
                </a:solidFill>
                <a:effectLst/>
                <a:latin typeface="+mn-lt"/>
                <a:ea typeface="Calibri" panose="020F0502020204030204" pitchFamily="34" charset="0"/>
                <a:cs typeface="Times New Roman" panose="02020603050405020304" pitchFamily="18" charset="0"/>
              </a:rPr>
              <a:t>ondom use questions were generalized to the entirety of the pandemic, which may be assumed to </a:t>
            </a:r>
            <a:r>
              <a:rPr lang="en-US" sz="5000" dirty="0">
                <a:solidFill>
                  <a:schemeClr val="accent1">
                    <a:lumMod val="50000"/>
                  </a:schemeClr>
                </a:solidFill>
                <a:ea typeface="Calibri" panose="020F0502020204030204" pitchFamily="34" charset="0"/>
                <a:cs typeface="Times New Roman" panose="02020603050405020304" pitchFamily="18" charset="0"/>
              </a:rPr>
              <a:t>also </a:t>
            </a:r>
            <a:r>
              <a:rPr lang="en-US" sz="5000" dirty="0">
                <a:solidFill>
                  <a:schemeClr val="accent1">
                    <a:lumMod val="50000"/>
                  </a:schemeClr>
                </a:solidFill>
                <a:effectLst/>
                <a:latin typeface="+mn-lt"/>
                <a:ea typeface="Calibri" panose="020F0502020204030204" pitchFamily="34" charset="0"/>
                <a:cs typeface="Times New Roman" panose="02020603050405020304" pitchFamily="18" charset="0"/>
              </a:rPr>
              <a:t>include times between lockdowns for the participants, skewing the data. </a:t>
            </a:r>
          </a:p>
          <a:p>
            <a:pPr algn="ctr"/>
            <a:endParaRPr lang="en-US" dirty="0"/>
          </a:p>
        </p:txBody>
      </p:sp>
      <p:sp>
        <p:nvSpPr>
          <p:cNvPr id="38" name="Rectangle 37">
            <a:extLst>
              <a:ext uri="{FF2B5EF4-FFF2-40B4-BE49-F238E27FC236}">
                <a16:creationId xmlns:a16="http://schemas.microsoft.com/office/drawing/2014/main" id="{8ED01BA8-9594-1880-DDCC-AC2F2F899CD0}"/>
              </a:ext>
            </a:extLst>
          </p:cNvPr>
          <p:cNvSpPr/>
          <p:nvPr/>
        </p:nvSpPr>
        <p:spPr>
          <a:xfrm>
            <a:off x="1025803" y="16162657"/>
            <a:ext cx="14987016" cy="9601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A2DEBCE-01B7-79AA-CE5F-D0D65E424EA3}"/>
              </a:ext>
            </a:extLst>
          </p:cNvPr>
          <p:cNvSpPr/>
          <p:nvPr/>
        </p:nvSpPr>
        <p:spPr>
          <a:xfrm>
            <a:off x="1025804" y="5284464"/>
            <a:ext cx="14987016" cy="9601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F9FAC99-9589-5BFC-5B21-29CBF6229E98}"/>
              </a:ext>
            </a:extLst>
          </p:cNvPr>
          <p:cNvSpPr/>
          <p:nvPr/>
        </p:nvSpPr>
        <p:spPr>
          <a:xfrm>
            <a:off x="532889" y="617393"/>
            <a:ext cx="47702222" cy="251467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B0060CAB-83D5-4ADF-B096-E21E1B03ECA7}"/>
              </a:ext>
            </a:extLst>
          </p:cNvPr>
          <p:cNvSpPr>
            <a:spLocks noGrp="1"/>
          </p:cNvSpPr>
          <p:nvPr>
            <p:ph type="body" sz="quarter" idx="10"/>
          </p:nvPr>
        </p:nvSpPr>
        <p:spPr>
          <a:xfrm>
            <a:off x="1245353" y="6706872"/>
            <a:ext cx="14378960" cy="2765382"/>
          </a:xfrm>
        </p:spPr>
        <p:txBody>
          <a:bodyPr/>
          <a:lstStyle/>
          <a:p>
            <a:pPr algn="just">
              <a:lnSpc>
                <a:spcPct val="100000"/>
              </a:lnSpc>
            </a:pPr>
            <a:r>
              <a:rPr lang="en-US" sz="5000" dirty="0">
                <a:solidFill>
                  <a:schemeClr val="accent1">
                    <a:lumMod val="50000"/>
                  </a:schemeClr>
                </a:solidFill>
                <a:effectLst/>
                <a:latin typeface="+mn-lt"/>
                <a:ea typeface="Calibri" panose="020F0502020204030204" pitchFamily="34" charset="0"/>
              </a:rPr>
              <a:t>While the pandemic has affected life for everyone, reports from sex workers indicate that the pandemic impacted them in unique and significant ways. As we understood more about COVID-19 and public health laws were implemented, in-person sex work became more difficult due to factors such as legal restrictions and safety. This project aims to understand the impact of COVID-19 on condom usage </a:t>
            </a:r>
            <a:r>
              <a:rPr lang="en-US" sz="5000" dirty="0">
                <a:solidFill>
                  <a:schemeClr val="accent1">
                    <a:lumMod val="50000"/>
                  </a:schemeClr>
                </a:solidFill>
                <a:latin typeface="+mn-lt"/>
                <a:ea typeface="Calibri" panose="020F0502020204030204" pitchFamily="34" charset="0"/>
              </a:rPr>
              <a:t>by</a:t>
            </a:r>
            <a:r>
              <a:rPr lang="en-US" sz="5000" dirty="0">
                <a:solidFill>
                  <a:schemeClr val="accent1">
                    <a:lumMod val="50000"/>
                  </a:schemeClr>
                </a:solidFill>
                <a:effectLst/>
                <a:latin typeface="+mn-lt"/>
                <a:ea typeface="Calibri" panose="020F0502020204030204" pitchFamily="34" charset="0"/>
              </a:rPr>
              <a:t> sex workers in Kolkata, India using a mixed methods approach. </a:t>
            </a:r>
            <a:endParaRPr lang="en-US" sz="5000" dirty="0">
              <a:solidFill>
                <a:schemeClr val="accent1">
                  <a:lumMod val="50000"/>
                </a:schemeClr>
              </a:solidFill>
              <a:latin typeface="+mn-lt"/>
            </a:endParaRPr>
          </a:p>
        </p:txBody>
      </p:sp>
      <p:sp>
        <p:nvSpPr>
          <p:cNvPr id="3" name="Text Placeholder 2">
            <a:extLst>
              <a:ext uri="{FF2B5EF4-FFF2-40B4-BE49-F238E27FC236}">
                <a16:creationId xmlns:a16="http://schemas.microsoft.com/office/drawing/2014/main" id="{9C9FA545-027C-464E-AB1A-0032A824013D}"/>
              </a:ext>
            </a:extLst>
          </p:cNvPr>
          <p:cNvSpPr>
            <a:spLocks noGrp="1"/>
          </p:cNvSpPr>
          <p:nvPr>
            <p:ph type="body" sz="quarter" idx="11"/>
          </p:nvPr>
        </p:nvSpPr>
        <p:spPr>
          <a:xfrm>
            <a:off x="1245353" y="5788298"/>
            <a:ext cx="10046568" cy="666843"/>
          </a:xfrm>
        </p:spPr>
        <p:txBody>
          <a:bodyPr/>
          <a:lstStyle/>
          <a:p>
            <a:r>
              <a:rPr lang="en-US" sz="5714" dirty="0">
                <a:solidFill>
                  <a:schemeClr val="accent2">
                    <a:lumMod val="50000"/>
                  </a:schemeClr>
                </a:solidFill>
              </a:rPr>
              <a:t>Introduction</a:t>
            </a:r>
          </a:p>
        </p:txBody>
      </p:sp>
      <p:sp>
        <p:nvSpPr>
          <p:cNvPr id="5" name="Text Placeholder 4">
            <a:extLst>
              <a:ext uri="{FF2B5EF4-FFF2-40B4-BE49-F238E27FC236}">
                <a16:creationId xmlns:a16="http://schemas.microsoft.com/office/drawing/2014/main" id="{F359B3BE-CB75-4F28-84CC-FFAFE45350D6}"/>
              </a:ext>
            </a:extLst>
          </p:cNvPr>
          <p:cNvSpPr>
            <a:spLocks noGrp="1"/>
          </p:cNvSpPr>
          <p:nvPr>
            <p:ph type="body" sz="quarter" idx="27"/>
          </p:nvPr>
        </p:nvSpPr>
        <p:spPr>
          <a:xfrm>
            <a:off x="1552213" y="16681787"/>
            <a:ext cx="10046568" cy="666843"/>
          </a:xfrm>
        </p:spPr>
        <p:txBody>
          <a:bodyPr/>
          <a:lstStyle/>
          <a:p>
            <a:r>
              <a:rPr lang="en-US" sz="5714" dirty="0">
                <a:solidFill>
                  <a:schemeClr val="accent2">
                    <a:lumMod val="50000"/>
                  </a:schemeClr>
                </a:solidFill>
              </a:rPr>
              <a:t>Methods</a:t>
            </a:r>
          </a:p>
        </p:txBody>
      </p:sp>
      <p:sp>
        <p:nvSpPr>
          <p:cNvPr id="6" name="Text Placeholder 5">
            <a:extLst>
              <a:ext uri="{FF2B5EF4-FFF2-40B4-BE49-F238E27FC236}">
                <a16:creationId xmlns:a16="http://schemas.microsoft.com/office/drawing/2014/main" id="{C63ECD57-6882-426E-82C5-196A2684EF62}"/>
              </a:ext>
            </a:extLst>
          </p:cNvPr>
          <p:cNvSpPr>
            <a:spLocks noGrp="1"/>
          </p:cNvSpPr>
          <p:nvPr>
            <p:ph type="body" sz="quarter" idx="28"/>
          </p:nvPr>
        </p:nvSpPr>
        <p:spPr>
          <a:xfrm>
            <a:off x="1315650" y="17865590"/>
            <a:ext cx="13951018" cy="5681344"/>
          </a:xfrm>
        </p:spPr>
        <p:txBody>
          <a:bodyPr/>
          <a:lstStyle/>
          <a:p>
            <a:pPr marL="816445" indent="-816445">
              <a:buFont typeface="Arial" panose="020B0604020202020204" pitchFamily="34" charset="0"/>
              <a:buChar char="•"/>
            </a:pPr>
            <a:r>
              <a:rPr lang="en-US" sz="5000" dirty="0">
                <a:solidFill>
                  <a:schemeClr val="accent1">
                    <a:lumMod val="50000"/>
                  </a:schemeClr>
                </a:solidFill>
                <a:effectLst/>
                <a:latin typeface="+mn-lt"/>
                <a:ea typeface="Calibri" panose="020F0502020204030204" pitchFamily="34" charset="0"/>
              </a:rPr>
              <a:t>A survey with 205 female sex workers, </a:t>
            </a:r>
            <a:r>
              <a:rPr lang="en-US" sz="5000" dirty="0">
                <a:solidFill>
                  <a:schemeClr val="accent1">
                    <a:lumMod val="50000"/>
                  </a:schemeClr>
                </a:solidFill>
                <a:latin typeface="+mn-lt"/>
                <a:ea typeface="Calibri" panose="020F0502020204030204" pitchFamily="34" charset="0"/>
              </a:rPr>
              <a:t>23</a:t>
            </a:r>
            <a:r>
              <a:rPr lang="en-US" sz="5000" dirty="0">
                <a:solidFill>
                  <a:schemeClr val="accent1">
                    <a:lumMod val="50000"/>
                  </a:schemeClr>
                </a:solidFill>
                <a:effectLst/>
                <a:latin typeface="+mn-lt"/>
                <a:ea typeface="Calibri" panose="020F0502020204030204" pitchFamily="34" charset="0"/>
              </a:rPr>
              <a:t> male sex workers and 51 transgender sex workers</a:t>
            </a:r>
          </a:p>
          <a:p>
            <a:pPr marL="816445" indent="-816445">
              <a:buFont typeface="Arial" panose="020B0604020202020204" pitchFamily="34" charset="0"/>
              <a:buChar char="•"/>
            </a:pPr>
            <a:r>
              <a:rPr lang="en-US" sz="5000" dirty="0">
                <a:solidFill>
                  <a:schemeClr val="accent1">
                    <a:lumMod val="50000"/>
                  </a:schemeClr>
                </a:solidFill>
                <a:effectLst/>
                <a:latin typeface="+mn-lt"/>
                <a:ea typeface="Calibri" panose="020F0502020204030204" pitchFamily="34" charset="0"/>
              </a:rPr>
              <a:t>40 in-depth qualitative interviews  conducted with 30 female, 5 male and 5 transgender sex workers</a:t>
            </a:r>
          </a:p>
          <a:p>
            <a:pPr marL="816445" indent="-816445">
              <a:buFont typeface="Arial" panose="020B0604020202020204" pitchFamily="34" charset="0"/>
              <a:buChar char="•"/>
            </a:pPr>
            <a:r>
              <a:rPr lang="en-US" sz="5000" dirty="0">
                <a:solidFill>
                  <a:schemeClr val="accent1">
                    <a:lumMod val="50000"/>
                  </a:schemeClr>
                </a:solidFill>
                <a:latin typeface="+mn-lt"/>
                <a:ea typeface="Calibri" panose="020F0502020204030204" pitchFamily="34" charset="0"/>
              </a:rPr>
              <a:t>Data collected through Durbar </a:t>
            </a:r>
            <a:r>
              <a:rPr lang="en-US" sz="5000" dirty="0" err="1">
                <a:solidFill>
                  <a:schemeClr val="accent1">
                    <a:lumMod val="50000"/>
                  </a:schemeClr>
                </a:solidFill>
                <a:latin typeface="+mn-lt"/>
                <a:ea typeface="Calibri" panose="020F0502020204030204" pitchFamily="34" charset="0"/>
              </a:rPr>
              <a:t>Mahila</a:t>
            </a:r>
            <a:r>
              <a:rPr lang="en-US" sz="5000" dirty="0">
                <a:solidFill>
                  <a:schemeClr val="accent1">
                    <a:lumMod val="50000"/>
                  </a:schemeClr>
                </a:solidFill>
                <a:latin typeface="+mn-lt"/>
                <a:ea typeface="Calibri" panose="020F0502020204030204" pitchFamily="34" charset="0"/>
              </a:rPr>
              <a:t> </a:t>
            </a:r>
            <a:r>
              <a:rPr lang="en-US" sz="5000" dirty="0" err="1">
                <a:solidFill>
                  <a:schemeClr val="accent1">
                    <a:lumMod val="50000"/>
                  </a:schemeClr>
                </a:solidFill>
                <a:latin typeface="+mn-lt"/>
                <a:ea typeface="Calibri" panose="020F0502020204030204" pitchFamily="34" charset="0"/>
              </a:rPr>
              <a:t>Samanwaya</a:t>
            </a:r>
            <a:r>
              <a:rPr lang="en-US" sz="5000" dirty="0">
                <a:solidFill>
                  <a:schemeClr val="accent1">
                    <a:lumMod val="50000"/>
                  </a:schemeClr>
                </a:solidFill>
                <a:latin typeface="+mn-lt"/>
                <a:ea typeface="Calibri" panose="020F0502020204030204" pitchFamily="34" charset="0"/>
              </a:rPr>
              <a:t> Committee in May 2022</a:t>
            </a:r>
            <a:endParaRPr lang="en-US" sz="5000" dirty="0">
              <a:solidFill>
                <a:schemeClr val="accent1">
                  <a:lumMod val="50000"/>
                </a:schemeClr>
              </a:solidFill>
              <a:effectLst/>
              <a:latin typeface="+mn-lt"/>
              <a:ea typeface="Calibri" panose="020F0502020204030204" pitchFamily="34" charset="0"/>
            </a:endParaRPr>
          </a:p>
          <a:p>
            <a:pPr marL="816445" indent="-816445">
              <a:buFont typeface="Arial" panose="020B0604020202020204" pitchFamily="34" charset="0"/>
              <a:buChar char="•"/>
            </a:pPr>
            <a:r>
              <a:rPr lang="en-US" sz="5000" dirty="0">
                <a:solidFill>
                  <a:schemeClr val="accent1">
                    <a:lumMod val="50000"/>
                  </a:schemeClr>
                </a:solidFill>
                <a:latin typeface="+mn-lt"/>
              </a:rPr>
              <a:t>Qualitative data coded using </a:t>
            </a:r>
            <a:r>
              <a:rPr lang="en-US" sz="5000" dirty="0" err="1">
                <a:solidFill>
                  <a:schemeClr val="accent1">
                    <a:lumMod val="50000"/>
                  </a:schemeClr>
                </a:solidFill>
                <a:latin typeface="+mn-lt"/>
              </a:rPr>
              <a:t>Dedoose</a:t>
            </a:r>
            <a:endParaRPr lang="en-US" sz="5000" dirty="0">
              <a:solidFill>
                <a:schemeClr val="accent1">
                  <a:lumMod val="50000"/>
                </a:schemeClr>
              </a:solidFill>
              <a:latin typeface="+mn-lt"/>
            </a:endParaRPr>
          </a:p>
        </p:txBody>
      </p:sp>
      <p:sp>
        <p:nvSpPr>
          <p:cNvPr id="7" name="Text Placeholder 6">
            <a:extLst>
              <a:ext uri="{FF2B5EF4-FFF2-40B4-BE49-F238E27FC236}">
                <a16:creationId xmlns:a16="http://schemas.microsoft.com/office/drawing/2014/main" id="{9BF70B4A-6B4C-4915-81F0-0B288D59EF30}"/>
              </a:ext>
            </a:extLst>
          </p:cNvPr>
          <p:cNvSpPr>
            <a:spLocks noGrp="1"/>
          </p:cNvSpPr>
          <p:nvPr>
            <p:ph type="body" sz="quarter" idx="29"/>
          </p:nvPr>
        </p:nvSpPr>
        <p:spPr>
          <a:xfrm>
            <a:off x="33170975" y="16681208"/>
            <a:ext cx="10046569" cy="976093"/>
          </a:xfrm>
        </p:spPr>
        <p:txBody>
          <a:bodyPr/>
          <a:lstStyle/>
          <a:p>
            <a:r>
              <a:rPr lang="en-US" sz="5714" dirty="0">
                <a:solidFill>
                  <a:schemeClr val="accent2">
                    <a:lumMod val="50000"/>
                  </a:schemeClr>
                </a:solidFill>
              </a:rPr>
              <a:t>Conclusion</a:t>
            </a:r>
          </a:p>
        </p:txBody>
      </p:sp>
      <p:sp>
        <p:nvSpPr>
          <p:cNvPr id="12" name="Text Placeholder 11">
            <a:extLst>
              <a:ext uri="{FF2B5EF4-FFF2-40B4-BE49-F238E27FC236}">
                <a16:creationId xmlns:a16="http://schemas.microsoft.com/office/drawing/2014/main" id="{32C5F248-ECDD-46D2-8A22-0D8FDE2F54C7}"/>
              </a:ext>
            </a:extLst>
          </p:cNvPr>
          <p:cNvSpPr>
            <a:spLocks noGrp="1"/>
          </p:cNvSpPr>
          <p:nvPr>
            <p:ph type="body" sz="quarter" idx="157"/>
          </p:nvPr>
        </p:nvSpPr>
        <p:spPr>
          <a:xfrm>
            <a:off x="11927716" y="3503274"/>
            <a:ext cx="24901792" cy="1316717"/>
          </a:xfrm>
        </p:spPr>
        <p:txBody>
          <a:bodyPr/>
          <a:lstStyle/>
          <a:p>
            <a:r>
              <a:rPr lang="en-US" sz="5714" dirty="0">
                <a:solidFill>
                  <a:schemeClr val="bg1"/>
                </a:solidFill>
              </a:rPr>
              <a:t>Darshna Anigol, BA; Kate Lewis, BA; Niharika Kaushik; Dallas </a:t>
            </a:r>
            <a:r>
              <a:rPr lang="en-US" sz="5714" dirty="0" err="1">
                <a:solidFill>
                  <a:schemeClr val="bg1"/>
                </a:solidFill>
              </a:rPr>
              <a:t>Swendeman</a:t>
            </a:r>
            <a:r>
              <a:rPr lang="en-US" sz="5714" dirty="0">
                <a:solidFill>
                  <a:schemeClr val="bg1"/>
                </a:solidFill>
              </a:rPr>
              <a:t>, PhD, MPH</a:t>
            </a:r>
          </a:p>
        </p:txBody>
      </p:sp>
      <p:sp>
        <p:nvSpPr>
          <p:cNvPr id="16" name="Text Placeholder 15">
            <a:extLst>
              <a:ext uri="{FF2B5EF4-FFF2-40B4-BE49-F238E27FC236}">
                <a16:creationId xmlns:a16="http://schemas.microsoft.com/office/drawing/2014/main" id="{8353532A-FAE5-44EB-BABA-705B421D9175}"/>
              </a:ext>
            </a:extLst>
          </p:cNvPr>
          <p:cNvSpPr>
            <a:spLocks noGrp="1"/>
          </p:cNvSpPr>
          <p:nvPr>
            <p:ph type="body" sz="quarter" idx="156"/>
          </p:nvPr>
        </p:nvSpPr>
        <p:spPr>
          <a:xfrm>
            <a:off x="532889" y="986401"/>
            <a:ext cx="47702222" cy="2322590"/>
          </a:xfrm>
        </p:spPr>
        <p:txBody>
          <a:bodyPr/>
          <a:lstStyle/>
          <a:p>
            <a:pPr marL="0" marR="0" algn="ctr">
              <a:lnSpc>
                <a:spcPct val="107000"/>
              </a:lnSpc>
              <a:spcBef>
                <a:spcPts val="0"/>
              </a:spcBef>
              <a:spcAft>
                <a:spcPts val="0"/>
              </a:spcAft>
            </a:pPr>
            <a:r>
              <a:rPr lang="en-US" sz="8000" dirty="0">
                <a:solidFill>
                  <a:schemeClr val="accent1">
                    <a:lumMod val="50000"/>
                  </a:schemeClr>
                </a:solidFill>
                <a:effectLst/>
                <a:ea typeface="Calibri" panose="020F0502020204030204" pitchFamily="34" charset="0"/>
                <a:cs typeface="Times New Roman" panose="02020603050405020304" pitchFamily="18" charset="0"/>
              </a:rPr>
              <a:t>Impact of COVID-19 Pandemic on the Lives and Livelihood of Sex Workers and their Families in West Bengal, India</a:t>
            </a:r>
          </a:p>
        </p:txBody>
      </p:sp>
      <p:sp>
        <p:nvSpPr>
          <p:cNvPr id="51" name="Rectangle 50">
            <a:extLst>
              <a:ext uri="{FF2B5EF4-FFF2-40B4-BE49-F238E27FC236}">
                <a16:creationId xmlns:a16="http://schemas.microsoft.com/office/drawing/2014/main" id="{D325AE9C-D021-5146-3153-44C5CA63B07F}"/>
              </a:ext>
            </a:extLst>
          </p:cNvPr>
          <p:cNvSpPr/>
          <p:nvPr/>
        </p:nvSpPr>
        <p:spPr>
          <a:xfrm>
            <a:off x="32721590" y="5255788"/>
            <a:ext cx="14963111" cy="96585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3DD5D810-2CB4-481B-B67D-6926532742AA}"/>
              </a:ext>
            </a:extLst>
          </p:cNvPr>
          <p:cNvSpPr>
            <a:spLocks noGrp="1"/>
          </p:cNvSpPr>
          <p:nvPr>
            <p:ph type="body" sz="quarter" idx="163"/>
          </p:nvPr>
        </p:nvSpPr>
        <p:spPr>
          <a:xfrm>
            <a:off x="33170974" y="5719815"/>
            <a:ext cx="10046569" cy="976093"/>
          </a:xfrm>
        </p:spPr>
        <p:txBody>
          <a:bodyPr/>
          <a:lstStyle/>
          <a:p>
            <a:r>
              <a:rPr lang="en-US" sz="5714" dirty="0">
                <a:solidFill>
                  <a:schemeClr val="accent2">
                    <a:lumMod val="50000"/>
                  </a:schemeClr>
                </a:solidFill>
              </a:rPr>
              <a:t>Results</a:t>
            </a:r>
          </a:p>
        </p:txBody>
      </p:sp>
      <p:sp>
        <p:nvSpPr>
          <p:cNvPr id="32" name="Text Placeholder 14">
            <a:extLst>
              <a:ext uri="{FF2B5EF4-FFF2-40B4-BE49-F238E27FC236}">
                <a16:creationId xmlns:a16="http://schemas.microsoft.com/office/drawing/2014/main" id="{6B8894C5-812C-4649-AB7D-8C63B43DBA27}"/>
              </a:ext>
            </a:extLst>
          </p:cNvPr>
          <p:cNvSpPr txBox="1">
            <a:spLocks/>
          </p:cNvSpPr>
          <p:nvPr/>
        </p:nvSpPr>
        <p:spPr>
          <a:xfrm>
            <a:off x="32980719" y="6846395"/>
            <a:ext cx="14541928" cy="127177"/>
          </a:xfrm>
          <a:prstGeom prst="rect">
            <a:avLst/>
          </a:prstGeom>
        </p:spPr>
        <p:txBody>
          <a:bodyPr vert="horz" wrap="square" lIns="228589" tIns="228589" rIns="228589" bIns="228589" rtlCol="0">
            <a:noAutofit/>
          </a:bodyPr>
          <a:lstStyle>
            <a:lvl1pPr marL="0" indent="0" algn="l" defTabSz="3657600" rtl="0" eaLnBrk="1" latinLnBrk="0" hangingPunct="1">
              <a:lnSpc>
                <a:spcPct val="90000"/>
              </a:lnSpc>
              <a:spcBef>
                <a:spcPts val="4000"/>
              </a:spcBef>
              <a:buFont typeface="Arial" panose="020B0604020202020204" pitchFamily="34" charset="0"/>
              <a:buNone/>
              <a:defRPr sz="2667" kern="1200">
                <a:solidFill>
                  <a:schemeClr val="tx2"/>
                </a:solidFill>
                <a:latin typeface="Calibri" panose="020F0502020204030204" pitchFamily="34" charset="0"/>
                <a:ea typeface="+mn-ea"/>
                <a:cs typeface="Calibri" panose="020F0502020204030204" pitchFamily="34" charset="0"/>
              </a:defRPr>
            </a:lvl1pPr>
            <a:lvl2pPr marL="1238212" indent="-476235" algn="l" defTabSz="3657600" rtl="0" eaLnBrk="1" latinLnBrk="0" hangingPunct="1">
              <a:lnSpc>
                <a:spcPct val="90000"/>
              </a:lnSpc>
              <a:spcBef>
                <a:spcPts val="2000"/>
              </a:spcBef>
              <a:buFont typeface="Arial" panose="020B0604020202020204" pitchFamily="34" charset="0"/>
              <a:buChar char="•"/>
              <a:defRPr sz="2084" kern="1200">
                <a:solidFill>
                  <a:schemeClr val="tx1"/>
                </a:solidFill>
                <a:latin typeface="Trebuchet MS" pitchFamily="34" charset="0"/>
                <a:ea typeface="+mn-ea"/>
                <a:cs typeface="+mn-cs"/>
              </a:defRPr>
            </a:lvl2pPr>
            <a:lvl3pPr marL="1714449" indent="-476235" algn="l" defTabSz="3657600" rtl="0" eaLnBrk="1" latinLnBrk="0" hangingPunct="1">
              <a:lnSpc>
                <a:spcPct val="90000"/>
              </a:lnSpc>
              <a:spcBef>
                <a:spcPts val="2000"/>
              </a:spcBef>
              <a:buFont typeface="Arial" panose="020B0604020202020204" pitchFamily="34" charset="0"/>
              <a:buChar char="•"/>
              <a:defRPr sz="2084" kern="1200">
                <a:solidFill>
                  <a:schemeClr val="tx1"/>
                </a:solidFill>
                <a:latin typeface="Trebuchet MS" pitchFamily="34" charset="0"/>
                <a:ea typeface="+mn-ea"/>
                <a:cs typeface="+mn-cs"/>
              </a:defRPr>
            </a:lvl3pPr>
            <a:lvl4pPr marL="2238309" indent="-523860" algn="l" defTabSz="3657600" rtl="0" eaLnBrk="1" latinLnBrk="0" hangingPunct="1">
              <a:lnSpc>
                <a:spcPct val="90000"/>
              </a:lnSpc>
              <a:spcBef>
                <a:spcPts val="2000"/>
              </a:spcBef>
              <a:buFont typeface="Arial" panose="020B0604020202020204" pitchFamily="34" charset="0"/>
              <a:buChar char="•"/>
              <a:defRPr sz="2084" kern="1200">
                <a:solidFill>
                  <a:schemeClr val="tx1"/>
                </a:solidFill>
                <a:latin typeface="Trebuchet MS" pitchFamily="34" charset="0"/>
                <a:ea typeface="+mn-ea"/>
                <a:cs typeface="+mn-cs"/>
              </a:defRPr>
            </a:lvl4pPr>
            <a:lvl5pPr marL="2619296" indent="-380989" algn="l" defTabSz="3657600" rtl="0" eaLnBrk="1" latinLnBrk="0" hangingPunct="1">
              <a:lnSpc>
                <a:spcPct val="90000"/>
              </a:lnSpc>
              <a:spcBef>
                <a:spcPts val="2000"/>
              </a:spcBef>
              <a:buFont typeface="Arial" panose="020B0604020202020204" pitchFamily="34" charset="0"/>
              <a:buChar char="•"/>
              <a:defRPr sz="2084" kern="1200">
                <a:solidFill>
                  <a:schemeClr val="tx1"/>
                </a:solidFill>
                <a:latin typeface="Trebuchet MS" pitchFamily="34" charset="0"/>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a:lstStyle>
          <a:p>
            <a:pPr marL="0" marR="0" algn="just">
              <a:lnSpc>
                <a:spcPct val="100000"/>
              </a:lnSpc>
              <a:spcBef>
                <a:spcPts val="0"/>
              </a:spcBef>
              <a:spcAft>
                <a:spcPts val="400"/>
              </a:spcAft>
            </a:pPr>
            <a:r>
              <a:rPr lang="en-US" sz="4400" dirty="0">
                <a:solidFill>
                  <a:schemeClr val="accent1">
                    <a:lumMod val="50000"/>
                  </a:schemeClr>
                </a:solidFill>
                <a:latin typeface="+mn-lt"/>
                <a:ea typeface="Calibri" panose="020F0502020204030204" pitchFamily="34" charset="0"/>
              </a:rPr>
              <a:t>Sex workers had difficulty saying</a:t>
            </a:r>
            <a:r>
              <a:rPr lang="en-US" sz="4400" dirty="0">
                <a:solidFill>
                  <a:schemeClr val="accent1">
                    <a:lumMod val="50000"/>
                  </a:schemeClr>
                </a:solidFill>
                <a:effectLst/>
                <a:latin typeface="+mn-lt"/>
                <a:ea typeface="Calibri" panose="020F0502020204030204" pitchFamily="34" charset="0"/>
              </a:rPr>
              <a:t> no to unprotected sex with clients during the pandemic. </a:t>
            </a:r>
            <a:r>
              <a:rPr lang="en-US" sz="4400" dirty="0">
                <a:solidFill>
                  <a:schemeClr val="accent1">
                    <a:lumMod val="50000"/>
                  </a:schemeClr>
                </a:solidFill>
                <a:latin typeface="+mn-lt"/>
                <a:ea typeface="Calibri" panose="020F0502020204030204" pitchFamily="34" charset="0"/>
              </a:rPr>
              <a:t>This</a:t>
            </a:r>
            <a:r>
              <a:rPr lang="en-US" sz="4400" dirty="0">
                <a:solidFill>
                  <a:schemeClr val="accent1">
                    <a:lumMod val="50000"/>
                  </a:schemeClr>
                </a:solidFill>
                <a:effectLst/>
                <a:latin typeface="+mn-lt"/>
                <a:ea typeface="Calibri" panose="020F0502020204030204" pitchFamily="34" charset="0"/>
              </a:rPr>
              <a:t> may be due to higher earnings for not using condoms. </a:t>
            </a:r>
            <a:r>
              <a:rPr lang="en-US" sz="4400" dirty="0">
                <a:solidFill>
                  <a:schemeClr val="accent1">
                    <a:lumMod val="50000"/>
                  </a:schemeClr>
                </a:solidFill>
                <a:effectLst/>
                <a:latin typeface="+mn-lt"/>
                <a:ea typeface="Calibri" panose="020F0502020204030204" pitchFamily="34" charset="0"/>
                <a:cs typeface="Times New Roman" panose="02020603050405020304" pitchFamily="18" charset="0"/>
              </a:rPr>
              <a:t>The lack of condom usage may have contributed to the high rates of STI among participants as 17.2% had been treated for a STI in 2021.</a:t>
            </a:r>
          </a:p>
          <a:p>
            <a:pPr marL="0" marR="0" algn="just">
              <a:lnSpc>
                <a:spcPct val="100000"/>
              </a:lnSpc>
              <a:spcBef>
                <a:spcPts val="0"/>
              </a:spcBef>
              <a:spcAft>
                <a:spcPts val="400"/>
              </a:spcAft>
            </a:pPr>
            <a:endParaRPr lang="en-US" sz="4400" dirty="0">
              <a:solidFill>
                <a:schemeClr val="accent1">
                  <a:lumMod val="50000"/>
                </a:schemeClr>
              </a:solidFill>
              <a:latin typeface="+mn-lt"/>
              <a:ea typeface="Calibri" panose="020F0502020204030204" pitchFamily="34" charset="0"/>
              <a:cs typeface="Times New Roman" panose="02020603050405020304" pitchFamily="18" charset="0"/>
            </a:endParaRPr>
          </a:p>
          <a:p>
            <a:pPr marL="0" marR="0" algn="just">
              <a:lnSpc>
                <a:spcPct val="100000"/>
              </a:lnSpc>
              <a:spcBef>
                <a:spcPts val="0"/>
              </a:spcBef>
              <a:spcAft>
                <a:spcPts val="400"/>
              </a:spcAft>
            </a:pPr>
            <a:r>
              <a:rPr lang="en-US" sz="4400" dirty="0">
                <a:solidFill>
                  <a:schemeClr val="accent1">
                    <a:lumMod val="50000"/>
                  </a:schemeClr>
                </a:solidFill>
                <a:effectLst/>
                <a:latin typeface="+mn-lt"/>
                <a:ea typeface="Calibri" panose="020F0502020204030204" pitchFamily="34" charset="0"/>
                <a:cs typeface="Times New Roman" panose="02020603050405020304" pitchFamily="18" charset="0"/>
              </a:rPr>
              <a:t>However, even though we see an increase in unprotected sex, there does not appear to be a significant difference in negotiation behaviors with clients. For example, there was no difference in the perceived ability to decide the clients they wanted to see, the location, or the amount charged.  </a:t>
            </a:r>
            <a:r>
              <a:rPr lang="en-US" sz="4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p>
        </p:txBody>
      </p:sp>
      <p:graphicFrame>
        <p:nvGraphicFramePr>
          <p:cNvPr id="4" name="Table 3">
            <a:extLst>
              <a:ext uri="{FF2B5EF4-FFF2-40B4-BE49-F238E27FC236}">
                <a16:creationId xmlns:a16="http://schemas.microsoft.com/office/drawing/2014/main" id="{C5F5EF82-9FF6-55B6-E31D-37FA09A93EB0}"/>
              </a:ext>
            </a:extLst>
          </p:cNvPr>
          <p:cNvGraphicFramePr>
            <a:graphicFrameLocks noGrp="1"/>
          </p:cNvGraphicFramePr>
          <p:nvPr>
            <p:extLst>
              <p:ext uri="{D42A27DB-BD31-4B8C-83A1-F6EECF244321}">
                <p14:modId xmlns:p14="http://schemas.microsoft.com/office/powerpoint/2010/main" val="1688791777"/>
              </p:ext>
            </p:extLst>
          </p:nvPr>
        </p:nvGraphicFramePr>
        <p:xfrm>
          <a:off x="16344146" y="5902120"/>
          <a:ext cx="16046119" cy="3788172"/>
        </p:xfrm>
        <a:graphic>
          <a:graphicData uri="http://schemas.openxmlformats.org/drawingml/2006/table">
            <a:tbl>
              <a:tblPr firstRow="1" firstCol="1" bandRow="1">
                <a:tableStyleId>{5C22544A-7EE6-4342-B048-85BDC9FD1C3A}</a:tableStyleId>
              </a:tblPr>
              <a:tblGrid>
                <a:gridCol w="1729926">
                  <a:extLst>
                    <a:ext uri="{9D8B030D-6E8A-4147-A177-3AD203B41FA5}">
                      <a16:colId xmlns:a16="http://schemas.microsoft.com/office/drawing/2014/main" val="2923900988"/>
                    </a:ext>
                  </a:extLst>
                </a:gridCol>
                <a:gridCol w="1409242">
                  <a:extLst>
                    <a:ext uri="{9D8B030D-6E8A-4147-A177-3AD203B41FA5}">
                      <a16:colId xmlns:a16="http://schemas.microsoft.com/office/drawing/2014/main" val="3737048787"/>
                    </a:ext>
                  </a:extLst>
                </a:gridCol>
                <a:gridCol w="1474789">
                  <a:extLst>
                    <a:ext uri="{9D8B030D-6E8A-4147-A177-3AD203B41FA5}">
                      <a16:colId xmlns:a16="http://schemas.microsoft.com/office/drawing/2014/main" val="3788392052"/>
                    </a:ext>
                  </a:extLst>
                </a:gridCol>
                <a:gridCol w="1376469">
                  <a:extLst>
                    <a:ext uri="{9D8B030D-6E8A-4147-A177-3AD203B41FA5}">
                      <a16:colId xmlns:a16="http://schemas.microsoft.com/office/drawing/2014/main" val="3157433949"/>
                    </a:ext>
                  </a:extLst>
                </a:gridCol>
                <a:gridCol w="1310923">
                  <a:extLst>
                    <a:ext uri="{9D8B030D-6E8A-4147-A177-3AD203B41FA5}">
                      <a16:colId xmlns:a16="http://schemas.microsoft.com/office/drawing/2014/main" val="1764388641"/>
                    </a:ext>
                  </a:extLst>
                </a:gridCol>
                <a:gridCol w="1769745">
                  <a:extLst>
                    <a:ext uri="{9D8B030D-6E8A-4147-A177-3AD203B41FA5}">
                      <a16:colId xmlns:a16="http://schemas.microsoft.com/office/drawing/2014/main" val="3176816302"/>
                    </a:ext>
                  </a:extLst>
                </a:gridCol>
                <a:gridCol w="1310923">
                  <a:extLst>
                    <a:ext uri="{9D8B030D-6E8A-4147-A177-3AD203B41FA5}">
                      <a16:colId xmlns:a16="http://schemas.microsoft.com/office/drawing/2014/main" val="4184272907"/>
                    </a:ext>
                  </a:extLst>
                </a:gridCol>
                <a:gridCol w="2031931">
                  <a:extLst>
                    <a:ext uri="{9D8B030D-6E8A-4147-A177-3AD203B41FA5}">
                      <a16:colId xmlns:a16="http://schemas.microsoft.com/office/drawing/2014/main" val="816717645"/>
                    </a:ext>
                  </a:extLst>
                </a:gridCol>
                <a:gridCol w="2195796">
                  <a:extLst>
                    <a:ext uri="{9D8B030D-6E8A-4147-A177-3AD203B41FA5}">
                      <a16:colId xmlns:a16="http://schemas.microsoft.com/office/drawing/2014/main" val="1376475080"/>
                    </a:ext>
                  </a:extLst>
                </a:gridCol>
                <a:gridCol w="1436375">
                  <a:extLst>
                    <a:ext uri="{9D8B030D-6E8A-4147-A177-3AD203B41FA5}">
                      <a16:colId xmlns:a16="http://schemas.microsoft.com/office/drawing/2014/main" val="1828601844"/>
                    </a:ext>
                  </a:extLst>
                </a:gridCol>
              </a:tblGrid>
              <a:tr h="1033931">
                <a:tc>
                  <a:txBody>
                    <a:bodyPr/>
                    <a:lstStyle/>
                    <a:p>
                      <a:pPr marL="0" marR="0">
                        <a:lnSpc>
                          <a:spcPct val="107000"/>
                        </a:lnSpc>
                        <a:spcBef>
                          <a:spcPts val="0"/>
                        </a:spcBef>
                        <a:spcAft>
                          <a:spcPts val="0"/>
                        </a:spcAft>
                      </a:pP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gridSpan="4">
                  <a:txBody>
                    <a:bodyPr/>
                    <a:lstStyle/>
                    <a:p>
                      <a:pPr marL="0" marR="0">
                        <a:lnSpc>
                          <a:spcPct val="107000"/>
                        </a:lnSpc>
                        <a:spcBef>
                          <a:spcPts val="0"/>
                        </a:spcBef>
                        <a:spcAft>
                          <a:spcPts val="0"/>
                        </a:spcAft>
                      </a:pPr>
                      <a:r>
                        <a:rPr lang="en-US" sz="3600" dirty="0">
                          <a:solidFill>
                            <a:schemeClr val="tx1"/>
                          </a:solidFill>
                          <a:effectLst/>
                        </a:rPr>
                        <a:t>Age (years)</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0"/>
                        </a:spcAft>
                      </a:pPr>
                      <a:r>
                        <a:rPr lang="en-US" sz="3600" dirty="0">
                          <a:solidFill>
                            <a:schemeClr val="tx1"/>
                          </a:solidFill>
                          <a:effectLst/>
                        </a:rPr>
                        <a:t>Gender</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hMerge="1">
                  <a:txBody>
                    <a:bodyPr/>
                    <a:lstStyle/>
                    <a:p>
                      <a:endParaRPr lang="en-US"/>
                    </a:p>
                  </a:txBody>
                  <a:tcPr/>
                </a:tc>
                <a:tc hMerge="1">
                  <a:txBody>
                    <a:bodyPr/>
                    <a:lstStyle/>
                    <a:p>
                      <a:endParaRPr lang="en-US"/>
                    </a:p>
                  </a:txBody>
                  <a:tcPr/>
                </a:tc>
                <a:tc gridSpan="2">
                  <a:txBody>
                    <a:bodyPr/>
                    <a:lstStyle/>
                    <a:p>
                      <a:pPr marL="0" marR="0">
                        <a:lnSpc>
                          <a:spcPct val="107000"/>
                        </a:lnSpc>
                        <a:spcBef>
                          <a:spcPts val="0"/>
                        </a:spcBef>
                        <a:spcAft>
                          <a:spcPts val="0"/>
                        </a:spcAft>
                      </a:pPr>
                      <a:r>
                        <a:rPr lang="en-US" sz="3600" dirty="0">
                          <a:solidFill>
                            <a:schemeClr val="tx1"/>
                          </a:solidFill>
                          <a:effectLst/>
                        </a:rPr>
                        <a:t>Location Sex Services Sold</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hMerge="1">
                  <a:txBody>
                    <a:bodyPr/>
                    <a:lstStyle/>
                    <a:p>
                      <a:endParaRPr lang="en-US"/>
                    </a:p>
                  </a:txBody>
                  <a:tcPr/>
                </a:tc>
                <a:extLst>
                  <a:ext uri="{0D108BD9-81ED-4DB2-BD59-A6C34878D82A}">
                    <a16:rowId xmlns:a16="http://schemas.microsoft.com/office/drawing/2014/main" val="2553724348"/>
                  </a:ext>
                </a:extLst>
              </a:tr>
              <a:tr h="1137181">
                <a:tc>
                  <a:txBody>
                    <a:bodyPr/>
                    <a:lstStyle/>
                    <a:p>
                      <a:pPr marL="0" marR="0">
                        <a:lnSpc>
                          <a:spcPct val="107000"/>
                        </a:lnSpc>
                        <a:spcBef>
                          <a:spcPts val="0"/>
                        </a:spcBef>
                        <a:spcAft>
                          <a:spcPts val="0"/>
                        </a:spcAft>
                      </a:pPr>
                      <a:endParaRPr lang="en-US" sz="3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b="0" dirty="0">
                          <a:solidFill>
                            <a:schemeClr val="tx1"/>
                          </a:solidFill>
                          <a:effectLst/>
                        </a:rPr>
                        <a:t>20-29</a:t>
                      </a:r>
                      <a:endParaRPr lang="en-US" sz="3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30-39</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a:effectLst/>
                        </a:rPr>
                        <a:t>40-49</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a:effectLst/>
                        </a:rPr>
                        <a:t>50-59</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a:effectLst/>
                        </a:rPr>
                        <a:t>Female</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Male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Gender Diverse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a:effectLst/>
                        </a:rPr>
                        <a:t>Sonagachi</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Other</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822382855"/>
                  </a:ext>
                </a:extLst>
              </a:tr>
              <a:tr h="1492012">
                <a:tc>
                  <a:txBody>
                    <a:bodyPr/>
                    <a:lstStyle/>
                    <a:p>
                      <a:pPr marL="0" marR="0">
                        <a:lnSpc>
                          <a:spcPct val="107000"/>
                        </a:lnSpc>
                        <a:spcBef>
                          <a:spcPts val="0"/>
                        </a:spcBef>
                        <a:spcAft>
                          <a:spcPts val="0"/>
                        </a:spcAft>
                      </a:pPr>
                      <a:r>
                        <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People</a:t>
                      </a: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0" dirty="0">
                          <a:solidFill>
                            <a:schemeClr val="tx1"/>
                          </a:solidFill>
                          <a:effectLst/>
                        </a:rPr>
                        <a:t>81</a:t>
                      </a:r>
                      <a:endParaRPr lang="en-US" sz="3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a:effectLst/>
                        </a:rPr>
                        <a:t>125</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a:effectLst/>
                        </a:rPr>
                        <a:t>52</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21</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205</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a:effectLst/>
                        </a:rPr>
                        <a:t>23</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51</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a:effectLst/>
                        </a:rPr>
                        <a:t>83</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10</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729557627"/>
                  </a:ext>
                </a:extLst>
              </a:tr>
            </a:tbl>
          </a:graphicData>
        </a:graphic>
      </p:graphicFrame>
      <p:sp>
        <p:nvSpPr>
          <p:cNvPr id="9" name="TextBox 8">
            <a:extLst>
              <a:ext uri="{FF2B5EF4-FFF2-40B4-BE49-F238E27FC236}">
                <a16:creationId xmlns:a16="http://schemas.microsoft.com/office/drawing/2014/main" id="{6EF5041F-1E4F-0F73-09A4-8AE2024C6E1A}"/>
              </a:ext>
            </a:extLst>
          </p:cNvPr>
          <p:cNvSpPr txBox="1"/>
          <p:nvPr/>
        </p:nvSpPr>
        <p:spPr>
          <a:xfrm>
            <a:off x="16344146" y="5255788"/>
            <a:ext cx="16046120" cy="646332"/>
          </a:xfrm>
          <a:prstGeom prst="rect">
            <a:avLst/>
          </a:prstGeom>
          <a:solidFill>
            <a:schemeClr val="accent3">
              <a:lumMod val="75000"/>
            </a:schemeClr>
          </a:solidFill>
        </p:spPr>
        <p:txBody>
          <a:bodyPr wrap="square" rtlCol="0">
            <a:spAutoFit/>
          </a:bodyPr>
          <a:lstStyle/>
          <a:p>
            <a:r>
              <a:rPr lang="en-US" sz="3600" b="1" dirty="0">
                <a:solidFill>
                  <a:schemeClr val="bg1"/>
                </a:solidFill>
              </a:rPr>
              <a:t>Table 1: Demographics</a:t>
            </a:r>
          </a:p>
        </p:txBody>
      </p:sp>
      <p:graphicFrame>
        <p:nvGraphicFramePr>
          <p:cNvPr id="10" name="Table 9">
            <a:extLst>
              <a:ext uri="{FF2B5EF4-FFF2-40B4-BE49-F238E27FC236}">
                <a16:creationId xmlns:a16="http://schemas.microsoft.com/office/drawing/2014/main" id="{4DC88382-C1FE-3B6C-B80C-FA554EEF57D0}"/>
              </a:ext>
            </a:extLst>
          </p:cNvPr>
          <p:cNvGraphicFramePr>
            <a:graphicFrameLocks noGrp="1"/>
          </p:cNvGraphicFramePr>
          <p:nvPr>
            <p:extLst>
              <p:ext uri="{D42A27DB-BD31-4B8C-83A1-F6EECF244321}">
                <p14:modId xmlns:p14="http://schemas.microsoft.com/office/powerpoint/2010/main" val="1809508178"/>
              </p:ext>
            </p:extLst>
          </p:nvPr>
        </p:nvGraphicFramePr>
        <p:xfrm>
          <a:off x="16439388" y="12675212"/>
          <a:ext cx="15910902" cy="4624357"/>
        </p:xfrm>
        <a:graphic>
          <a:graphicData uri="http://schemas.openxmlformats.org/drawingml/2006/table">
            <a:tbl>
              <a:tblPr firstRow="1" firstCol="1" bandRow="1">
                <a:tableStyleId>{5C22544A-7EE6-4342-B048-85BDC9FD1C3A}</a:tableStyleId>
              </a:tblPr>
              <a:tblGrid>
                <a:gridCol w="3753612">
                  <a:extLst>
                    <a:ext uri="{9D8B030D-6E8A-4147-A177-3AD203B41FA5}">
                      <a16:colId xmlns:a16="http://schemas.microsoft.com/office/drawing/2014/main" val="2548539851"/>
                    </a:ext>
                  </a:extLst>
                </a:gridCol>
                <a:gridCol w="4849899">
                  <a:extLst>
                    <a:ext uri="{9D8B030D-6E8A-4147-A177-3AD203B41FA5}">
                      <a16:colId xmlns:a16="http://schemas.microsoft.com/office/drawing/2014/main" val="4062259054"/>
                    </a:ext>
                  </a:extLst>
                </a:gridCol>
                <a:gridCol w="4184770">
                  <a:extLst>
                    <a:ext uri="{9D8B030D-6E8A-4147-A177-3AD203B41FA5}">
                      <a16:colId xmlns:a16="http://schemas.microsoft.com/office/drawing/2014/main" val="307109323"/>
                    </a:ext>
                  </a:extLst>
                </a:gridCol>
                <a:gridCol w="3122621">
                  <a:extLst>
                    <a:ext uri="{9D8B030D-6E8A-4147-A177-3AD203B41FA5}">
                      <a16:colId xmlns:a16="http://schemas.microsoft.com/office/drawing/2014/main" val="946533356"/>
                    </a:ext>
                  </a:extLst>
                </a:gridCol>
              </a:tblGrid>
              <a:tr h="1019638">
                <a:tc gridSpan="4">
                  <a:txBody>
                    <a:bodyPr/>
                    <a:lstStyle/>
                    <a:p>
                      <a:pPr marL="0" marR="0">
                        <a:lnSpc>
                          <a:spcPct val="107000"/>
                        </a:lnSpc>
                        <a:spcBef>
                          <a:spcPts val="0"/>
                        </a:spcBef>
                        <a:spcAft>
                          <a:spcPts val="0"/>
                        </a:spcAft>
                      </a:pPr>
                      <a:r>
                        <a:rPr lang="en-US" sz="3600" dirty="0">
                          <a:effectLst/>
                        </a:rPr>
                        <a:t>Table 2: More Difficult to Say “No” to Unprotected Sex During Pandemic Compared to Pre-Pandemic</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83611193"/>
                  </a:ext>
                </a:extLst>
              </a:tr>
              <a:tr h="718428">
                <a:tc>
                  <a:txBody>
                    <a:bodyPr/>
                    <a:lstStyle/>
                    <a:p>
                      <a:pPr marL="0" marR="0">
                        <a:lnSpc>
                          <a:spcPct val="107000"/>
                        </a:lnSpc>
                        <a:spcBef>
                          <a:spcPts val="0"/>
                        </a:spcBef>
                        <a:spcAft>
                          <a:spcPts val="0"/>
                        </a:spcAft>
                      </a:pPr>
                      <a:r>
                        <a:rPr lang="en-US" sz="3600" b="1" dirty="0">
                          <a:effectLst/>
                        </a:rPr>
                        <a:t> </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1" dirty="0">
                          <a:effectLst/>
                        </a:rPr>
                        <a:t>With Occasional Client</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1">
                          <a:effectLst/>
                        </a:rPr>
                        <a:t>With Regular Client</a:t>
                      </a:r>
                      <a:endParaRPr lang="en-US"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1" dirty="0">
                          <a:effectLst/>
                        </a:rPr>
                        <a:t>With Babu</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1492957844"/>
                  </a:ext>
                </a:extLst>
              </a:tr>
              <a:tr h="919283">
                <a:tc>
                  <a:txBody>
                    <a:bodyPr/>
                    <a:lstStyle/>
                    <a:p>
                      <a:pPr marL="0" marR="0">
                        <a:lnSpc>
                          <a:spcPct val="107000"/>
                        </a:lnSpc>
                        <a:spcBef>
                          <a:spcPts val="0"/>
                        </a:spcBef>
                        <a:spcAft>
                          <a:spcPts val="0"/>
                        </a:spcAft>
                      </a:pPr>
                      <a:r>
                        <a:rPr lang="en-US" sz="3600" b="1" dirty="0">
                          <a:solidFill>
                            <a:schemeClr val="tx1"/>
                          </a:solidFill>
                          <a:effectLst/>
                        </a:rPr>
                        <a:t>More Difficult</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55</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155</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121</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534414948"/>
                  </a:ext>
                </a:extLst>
              </a:tr>
              <a:tr h="919283">
                <a:tc>
                  <a:txBody>
                    <a:bodyPr/>
                    <a:lstStyle/>
                    <a:p>
                      <a:pPr marL="0" marR="0">
                        <a:lnSpc>
                          <a:spcPct val="107000"/>
                        </a:lnSpc>
                        <a:spcBef>
                          <a:spcPts val="0"/>
                        </a:spcBef>
                        <a:spcAft>
                          <a:spcPts val="0"/>
                        </a:spcAft>
                      </a:pPr>
                      <a:r>
                        <a:rPr lang="en-US" sz="3600" b="1" dirty="0">
                          <a:solidFill>
                            <a:schemeClr val="tx1"/>
                          </a:solidFill>
                          <a:effectLst/>
                        </a:rPr>
                        <a:t>About the Same</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212</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119</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100</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2054973608"/>
                  </a:ext>
                </a:extLst>
              </a:tr>
              <a:tr h="919283">
                <a:tc>
                  <a:txBody>
                    <a:bodyPr/>
                    <a:lstStyle/>
                    <a:p>
                      <a:pPr marL="0" marR="0">
                        <a:lnSpc>
                          <a:spcPct val="107000"/>
                        </a:lnSpc>
                        <a:spcBef>
                          <a:spcPts val="0"/>
                        </a:spcBef>
                        <a:spcAft>
                          <a:spcPts val="0"/>
                        </a:spcAft>
                      </a:pPr>
                      <a:r>
                        <a:rPr lang="en-US" sz="3600" b="1" dirty="0">
                          <a:solidFill>
                            <a:schemeClr val="tx1"/>
                          </a:solidFill>
                          <a:effectLst/>
                        </a:rPr>
                        <a:t>Was Easier</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5</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3</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320207918"/>
                  </a:ext>
                </a:extLst>
              </a:tr>
            </a:tbl>
          </a:graphicData>
        </a:graphic>
      </p:graphicFrame>
      <p:graphicFrame>
        <p:nvGraphicFramePr>
          <p:cNvPr id="11" name="Table 10">
            <a:extLst>
              <a:ext uri="{FF2B5EF4-FFF2-40B4-BE49-F238E27FC236}">
                <a16:creationId xmlns:a16="http://schemas.microsoft.com/office/drawing/2014/main" id="{AF62C788-DAA6-F922-F71C-9DFDF0B888F9}"/>
              </a:ext>
            </a:extLst>
          </p:cNvPr>
          <p:cNvGraphicFramePr>
            <a:graphicFrameLocks noGrp="1"/>
          </p:cNvGraphicFramePr>
          <p:nvPr>
            <p:extLst>
              <p:ext uri="{D42A27DB-BD31-4B8C-83A1-F6EECF244321}">
                <p14:modId xmlns:p14="http://schemas.microsoft.com/office/powerpoint/2010/main" val="3351942401"/>
              </p:ext>
            </p:extLst>
          </p:nvPr>
        </p:nvGraphicFramePr>
        <p:xfrm>
          <a:off x="16439389" y="21139497"/>
          <a:ext cx="15950875" cy="4624356"/>
        </p:xfrm>
        <a:graphic>
          <a:graphicData uri="http://schemas.openxmlformats.org/drawingml/2006/table">
            <a:tbl>
              <a:tblPr firstRow="1" firstCol="1" bandRow="1">
                <a:tableStyleId>{5C22544A-7EE6-4342-B048-85BDC9FD1C3A}</a:tableStyleId>
              </a:tblPr>
              <a:tblGrid>
                <a:gridCol w="5315821">
                  <a:extLst>
                    <a:ext uri="{9D8B030D-6E8A-4147-A177-3AD203B41FA5}">
                      <a16:colId xmlns:a16="http://schemas.microsoft.com/office/drawing/2014/main" val="934666958"/>
                    </a:ext>
                  </a:extLst>
                </a:gridCol>
                <a:gridCol w="5317527">
                  <a:extLst>
                    <a:ext uri="{9D8B030D-6E8A-4147-A177-3AD203B41FA5}">
                      <a16:colId xmlns:a16="http://schemas.microsoft.com/office/drawing/2014/main" val="1067406740"/>
                    </a:ext>
                  </a:extLst>
                </a:gridCol>
                <a:gridCol w="5317527">
                  <a:extLst>
                    <a:ext uri="{9D8B030D-6E8A-4147-A177-3AD203B41FA5}">
                      <a16:colId xmlns:a16="http://schemas.microsoft.com/office/drawing/2014/main" val="913226907"/>
                    </a:ext>
                  </a:extLst>
                </a:gridCol>
              </a:tblGrid>
              <a:tr h="770726">
                <a:tc gridSpan="3">
                  <a:txBody>
                    <a:bodyPr/>
                    <a:lstStyle/>
                    <a:p>
                      <a:pPr marL="0" marR="0">
                        <a:lnSpc>
                          <a:spcPct val="107000"/>
                        </a:lnSpc>
                        <a:spcBef>
                          <a:spcPts val="0"/>
                        </a:spcBef>
                        <a:spcAft>
                          <a:spcPts val="0"/>
                        </a:spcAft>
                      </a:pPr>
                      <a:r>
                        <a:rPr lang="en-US" sz="3600" dirty="0">
                          <a:effectLst/>
                        </a:rPr>
                        <a:t>Table 3: Security in Supporting Family and Self Through Sex Work</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7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2242182"/>
                  </a:ext>
                </a:extLst>
              </a:tr>
              <a:tr h="770726">
                <a:tc>
                  <a:txBody>
                    <a:bodyPr/>
                    <a:lstStyle/>
                    <a:p>
                      <a:pPr marL="0" marR="0">
                        <a:lnSpc>
                          <a:spcPct val="107000"/>
                        </a:lnSpc>
                        <a:spcBef>
                          <a:spcPts val="0"/>
                        </a:spcBef>
                        <a:spcAft>
                          <a:spcPts val="0"/>
                        </a:spcAft>
                      </a:pPr>
                      <a:r>
                        <a:rPr lang="en-US" sz="3600" dirty="0">
                          <a:effectLst/>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1">
                          <a:effectLst/>
                        </a:rPr>
                        <a:t>Pre-COVID</a:t>
                      </a:r>
                      <a:endParaRPr lang="en-US"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b="1" dirty="0">
                          <a:effectLst/>
                        </a:rPr>
                        <a:t>During COVID</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4238708739"/>
                  </a:ext>
                </a:extLst>
              </a:tr>
              <a:tr h="770726">
                <a:tc>
                  <a:txBody>
                    <a:bodyPr/>
                    <a:lstStyle/>
                    <a:p>
                      <a:pPr marL="0" marR="0">
                        <a:lnSpc>
                          <a:spcPct val="107000"/>
                        </a:lnSpc>
                        <a:spcBef>
                          <a:spcPts val="0"/>
                        </a:spcBef>
                        <a:spcAft>
                          <a:spcPts val="0"/>
                        </a:spcAft>
                      </a:pPr>
                      <a:r>
                        <a:rPr lang="en-US" sz="3600" dirty="0">
                          <a:solidFill>
                            <a:schemeClr val="tx1"/>
                          </a:solidFill>
                          <a:effectLst/>
                        </a:rPr>
                        <a:t>Not at all Secure</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22</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54</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210779258"/>
                  </a:ext>
                </a:extLst>
              </a:tr>
              <a:tr h="770726">
                <a:tc>
                  <a:txBody>
                    <a:bodyPr/>
                    <a:lstStyle/>
                    <a:p>
                      <a:pPr marL="0" marR="0">
                        <a:lnSpc>
                          <a:spcPct val="107000"/>
                        </a:lnSpc>
                        <a:spcBef>
                          <a:spcPts val="0"/>
                        </a:spcBef>
                        <a:spcAft>
                          <a:spcPts val="0"/>
                        </a:spcAft>
                      </a:pPr>
                      <a:r>
                        <a:rPr lang="en-US" sz="3600" dirty="0">
                          <a:solidFill>
                            <a:schemeClr val="tx1"/>
                          </a:solidFill>
                          <a:effectLst/>
                        </a:rPr>
                        <a:t>Somewhat Secure</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a:effectLst/>
                        </a:rPr>
                        <a:t>146</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168</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3881267900"/>
                  </a:ext>
                </a:extLst>
              </a:tr>
              <a:tr h="770726">
                <a:tc>
                  <a:txBody>
                    <a:bodyPr/>
                    <a:lstStyle/>
                    <a:p>
                      <a:pPr marL="0" marR="0">
                        <a:lnSpc>
                          <a:spcPct val="107000"/>
                        </a:lnSpc>
                        <a:spcBef>
                          <a:spcPts val="0"/>
                        </a:spcBef>
                        <a:spcAft>
                          <a:spcPts val="0"/>
                        </a:spcAft>
                      </a:pPr>
                      <a:r>
                        <a:rPr lang="en-US" sz="3600" dirty="0">
                          <a:solidFill>
                            <a:schemeClr val="tx1"/>
                          </a:solidFill>
                          <a:effectLst/>
                        </a:rPr>
                        <a:t>Secure</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101</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07000"/>
                        </a:lnSpc>
                        <a:spcBef>
                          <a:spcPts val="0"/>
                        </a:spcBef>
                        <a:spcAft>
                          <a:spcPts val="0"/>
                        </a:spcAft>
                      </a:pPr>
                      <a:r>
                        <a:rPr lang="en-US" sz="3600" dirty="0">
                          <a:effectLst/>
                        </a:rPr>
                        <a:t>52</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702056235"/>
                  </a:ext>
                </a:extLst>
              </a:tr>
              <a:tr h="770726">
                <a:tc>
                  <a:txBody>
                    <a:bodyPr/>
                    <a:lstStyle/>
                    <a:p>
                      <a:pPr marL="0" marR="0">
                        <a:lnSpc>
                          <a:spcPct val="107000"/>
                        </a:lnSpc>
                        <a:spcBef>
                          <a:spcPts val="0"/>
                        </a:spcBef>
                        <a:spcAft>
                          <a:spcPts val="0"/>
                        </a:spcAft>
                      </a:pPr>
                      <a:r>
                        <a:rPr lang="en-US" sz="3600" dirty="0">
                          <a:solidFill>
                            <a:schemeClr val="tx1"/>
                          </a:solidFill>
                          <a:effectLst/>
                        </a:rPr>
                        <a:t>Very Secure</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10</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marL="0" marR="0">
                        <a:lnSpc>
                          <a:spcPct val="107000"/>
                        </a:lnSpc>
                        <a:spcBef>
                          <a:spcPts val="0"/>
                        </a:spcBef>
                        <a:spcAft>
                          <a:spcPts val="0"/>
                        </a:spcAft>
                      </a:pPr>
                      <a:r>
                        <a:rPr lang="en-US" sz="3600" dirty="0">
                          <a:effectLst/>
                        </a:rPr>
                        <a:t>5</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1511156522"/>
                  </a:ext>
                </a:extLst>
              </a:tr>
            </a:tbl>
          </a:graphicData>
        </a:graphic>
      </p:graphicFrame>
      <p:sp>
        <p:nvSpPr>
          <p:cNvPr id="13" name="TextBox 12">
            <a:extLst>
              <a:ext uri="{FF2B5EF4-FFF2-40B4-BE49-F238E27FC236}">
                <a16:creationId xmlns:a16="http://schemas.microsoft.com/office/drawing/2014/main" id="{1A630C13-4B38-5C39-C74F-CBE7B14B5E4B}"/>
              </a:ext>
            </a:extLst>
          </p:cNvPr>
          <p:cNvSpPr txBox="1"/>
          <p:nvPr/>
        </p:nvSpPr>
        <p:spPr>
          <a:xfrm>
            <a:off x="16400907" y="10073949"/>
            <a:ext cx="15989355" cy="2215991"/>
          </a:xfrm>
          <a:prstGeom prst="rect">
            <a:avLst/>
          </a:prstGeom>
          <a:solidFill>
            <a:schemeClr val="accent4">
              <a:lumMod val="75000"/>
            </a:schemeClr>
          </a:solidFill>
        </p:spPr>
        <p:txBody>
          <a:bodyPr wrap="square" rtlCol="0">
            <a:spAutoFit/>
          </a:bodyPr>
          <a:lstStyle/>
          <a:p>
            <a:r>
              <a:rPr lang="en-US" sz="4000" dirty="0">
                <a:solidFill>
                  <a:schemeClr val="bg1"/>
                </a:solidFill>
              </a:rPr>
              <a:t>Quote 1: </a:t>
            </a:r>
            <a:r>
              <a:rPr lang="en-US" sz="4000" i="1" dirty="0">
                <a:solidFill>
                  <a:schemeClr val="bg1"/>
                </a:solidFill>
                <a:effectLst/>
                <a:ea typeface="Calibri" panose="020F0502020204030204" pitchFamily="34" charset="0"/>
                <a:cs typeface="Times New Roman" panose="02020603050405020304" pitchFamily="18" charset="0"/>
              </a:rPr>
              <a:t>“</a:t>
            </a:r>
            <a:r>
              <a:rPr lang="en-US" sz="4000" i="1" dirty="0">
                <a:solidFill>
                  <a:schemeClr val="bg1"/>
                </a:solidFill>
                <a:effectLst/>
                <a:ea typeface="Times New Roman" panose="02020603050405020304" pitchFamily="18" charset="0"/>
                <a:cs typeface="Times New Roman" panose="02020603050405020304" pitchFamily="18" charset="0"/>
              </a:rPr>
              <a:t>There were almost no customers in those tough situations, so sometimes I was forced to have sex without a condom in the hope of getting some extra money.</a:t>
            </a:r>
            <a:r>
              <a:rPr lang="en-US" sz="4000" i="1" dirty="0">
                <a:solidFill>
                  <a:schemeClr val="bg1"/>
                </a:solidFill>
                <a:effectLst/>
                <a:ea typeface="Calibri" panose="020F0502020204030204" pitchFamily="34" charset="0"/>
                <a:cs typeface="Times New Roman" panose="02020603050405020304" pitchFamily="18" charset="0"/>
              </a:rPr>
              <a:t>” (PID_13). </a:t>
            </a:r>
            <a:endParaRPr lang="en-US" sz="4000" dirty="0">
              <a:solidFill>
                <a:schemeClr val="bg1"/>
              </a:solidFill>
              <a:effectLst/>
              <a:ea typeface="Calibri" panose="020F0502020204030204" pitchFamily="34" charset="0"/>
              <a:cs typeface="Times New Roman" panose="02020603050405020304" pitchFamily="18" charset="0"/>
            </a:endParaRPr>
          </a:p>
          <a:p>
            <a:endParaRPr lang="en-US" dirty="0"/>
          </a:p>
        </p:txBody>
      </p:sp>
      <p:sp>
        <p:nvSpPr>
          <p:cNvPr id="15" name="TextBox 14">
            <a:extLst>
              <a:ext uri="{FF2B5EF4-FFF2-40B4-BE49-F238E27FC236}">
                <a16:creationId xmlns:a16="http://schemas.microsoft.com/office/drawing/2014/main" id="{1DD191AE-3979-72D4-6B6F-03D71F7AF74D}"/>
              </a:ext>
            </a:extLst>
          </p:cNvPr>
          <p:cNvSpPr txBox="1"/>
          <p:nvPr/>
        </p:nvSpPr>
        <p:spPr>
          <a:xfrm>
            <a:off x="16439389" y="17661919"/>
            <a:ext cx="15950874" cy="3106491"/>
          </a:xfrm>
          <a:prstGeom prst="rect">
            <a:avLst/>
          </a:prstGeom>
          <a:solidFill>
            <a:schemeClr val="accent4">
              <a:lumMod val="75000"/>
            </a:schemeClr>
          </a:solidFill>
        </p:spPr>
        <p:txBody>
          <a:bodyPr wrap="square" rtlCol="0">
            <a:spAutoFit/>
          </a:bodyPr>
          <a:lstStyle/>
          <a:p>
            <a:pPr marR="0" lvl="0">
              <a:lnSpc>
                <a:spcPct val="107000"/>
              </a:lnSpc>
              <a:spcBef>
                <a:spcPts val="0"/>
              </a:spcBef>
              <a:spcAft>
                <a:spcPts val="800"/>
              </a:spcAft>
            </a:pPr>
            <a:r>
              <a:rPr lang="en-US" sz="4000" dirty="0">
                <a:solidFill>
                  <a:schemeClr val="bg1"/>
                </a:solidFill>
                <a:effectLst/>
                <a:ea typeface="Calibri" panose="020F0502020204030204" pitchFamily="34" charset="0"/>
                <a:cs typeface="Calibri" panose="020F0502020204030204" pitchFamily="34" charset="0"/>
              </a:rPr>
              <a:t>Quote 2: </a:t>
            </a:r>
            <a:r>
              <a:rPr lang="en-US" sz="4000" i="1" dirty="0">
                <a:solidFill>
                  <a:schemeClr val="bg1"/>
                </a:solidFill>
                <a:effectLst/>
                <a:ea typeface="Calibri" panose="020F0502020204030204" pitchFamily="34" charset="0"/>
                <a:cs typeface="Calibri" panose="020F0502020204030204" pitchFamily="34" charset="0"/>
              </a:rPr>
              <a:t>“I used condoms to protect myself from sexually transmitted diseases. However, I have had sex with some special customers without a condom because I know they are my permanent customers, who don't go anywhere other than to my place.” (PID_26).</a:t>
            </a:r>
            <a:endParaRPr lang="en-US" sz="4000" dirty="0">
              <a:solidFill>
                <a:schemeClr val="bg1"/>
              </a:solidFill>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539003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27543</TotalTime>
  <Words>564</Words>
  <Application>Microsoft Office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gajanth anigol</dc:creator>
  <cp:lastModifiedBy>Darshna Mahantesh Anigol</cp:lastModifiedBy>
  <cp:revision>256</cp:revision>
  <dcterms:created xsi:type="dcterms:W3CDTF">2019-04-08T20:30:21Z</dcterms:created>
  <dcterms:modified xsi:type="dcterms:W3CDTF">2023-01-09T20:08:14Z</dcterms:modified>
</cp:coreProperties>
</file>